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14" r:id="rId3"/>
    <p:sldId id="373" r:id="rId4"/>
    <p:sldId id="374" r:id="rId5"/>
    <p:sldId id="371" r:id="rId6"/>
    <p:sldId id="370" r:id="rId7"/>
    <p:sldId id="361" r:id="rId8"/>
    <p:sldId id="365" r:id="rId9"/>
    <p:sldId id="366" r:id="rId10"/>
    <p:sldId id="367" r:id="rId11"/>
    <p:sldId id="265" r:id="rId12"/>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FF00"/>
    <a:srgbClr val="009E4A"/>
    <a:srgbClr val="FFFF24"/>
    <a:srgbClr val="FFED00"/>
    <a:srgbClr val="9EF3C8"/>
    <a:srgbClr val="003DA6"/>
    <a:srgbClr val="E6E7E9"/>
    <a:srgbClr val="D7E7F5"/>
    <a:srgbClr val="0C0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p:restoredTop sz="95574" autoAdjust="0"/>
  </p:normalViewPr>
  <p:slideViewPr>
    <p:cSldViewPr snapToGrid="0" snapToObjects="1">
      <p:cViewPr varScale="1">
        <p:scale>
          <a:sx n="114" d="100"/>
          <a:sy n="114" d="100"/>
        </p:scale>
        <p:origin x="738"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FE93E-46EC-4305-8604-EE02BD54A9B2}" type="doc">
      <dgm:prSet loTypeId="urn:microsoft.com/office/officeart/2005/8/layout/hChevron3" loCatId="process" qsTypeId="urn:microsoft.com/office/officeart/2005/8/quickstyle/simple1" qsCatId="simple" csTypeId="urn:microsoft.com/office/officeart/2005/8/colors/accent1_2" csCatId="accent1" phldr="1"/>
      <dgm:spPr/>
    </dgm:pt>
    <dgm:pt modelId="{87396CDF-C4CF-4973-BCA2-9D2D644F3D7D}">
      <dgm:prSet phldrT="[Metin]" custT="1"/>
      <dgm:spPr/>
      <dgm:t>
        <a:bodyPr/>
        <a:lstStyle/>
        <a:p>
          <a:r>
            <a:rPr lang="tr-TR" sz="1800" dirty="0" smtClean="0"/>
            <a:t>Kurum</a:t>
          </a:r>
        </a:p>
        <a:p>
          <a:r>
            <a:rPr lang="tr-TR" sz="1800" dirty="0" smtClean="0"/>
            <a:t>39.22</a:t>
          </a:r>
          <a:endParaRPr lang="tr-TR" sz="1800" dirty="0"/>
        </a:p>
      </dgm:t>
    </dgm:pt>
    <dgm:pt modelId="{F997304D-2357-4445-9273-D90D65554BDB}" type="parTrans" cxnId="{EEA59DB2-1675-42AA-93D6-9056DEB44214}">
      <dgm:prSet/>
      <dgm:spPr/>
      <dgm:t>
        <a:bodyPr/>
        <a:lstStyle/>
        <a:p>
          <a:endParaRPr lang="tr-TR"/>
        </a:p>
      </dgm:t>
    </dgm:pt>
    <dgm:pt modelId="{21C30573-E03A-4F59-9851-72E6FEA39872}" type="sibTrans" cxnId="{EEA59DB2-1675-42AA-93D6-9056DEB44214}">
      <dgm:prSet/>
      <dgm:spPr/>
      <dgm:t>
        <a:bodyPr/>
        <a:lstStyle/>
        <a:p>
          <a:endParaRPr lang="tr-TR"/>
        </a:p>
      </dgm:t>
    </dgm:pt>
    <dgm:pt modelId="{2B1D7810-16A9-4B8A-A7AF-995EB46E1C2B}">
      <dgm:prSet phldrT="[Metin]" custT="1"/>
      <dgm:spPr/>
      <dgm:t>
        <a:bodyPr/>
        <a:lstStyle/>
        <a:p>
          <a:r>
            <a:rPr lang="tr-TR" sz="1800" dirty="0" smtClean="0"/>
            <a:t>Birim</a:t>
          </a:r>
        </a:p>
        <a:p>
          <a:r>
            <a:rPr lang="tr-TR" sz="1800" dirty="0" smtClean="0"/>
            <a:t>09.04</a:t>
          </a:r>
          <a:endParaRPr lang="tr-TR" sz="1800" dirty="0"/>
        </a:p>
      </dgm:t>
    </dgm:pt>
    <dgm:pt modelId="{E47C9812-4380-4058-AC4F-F2BC60D0ED76}" type="parTrans" cxnId="{F09EB664-2949-46D6-AE30-5F1D3490C327}">
      <dgm:prSet/>
      <dgm:spPr/>
      <dgm:t>
        <a:bodyPr/>
        <a:lstStyle/>
        <a:p>
          <a:endParaRPr lang="tr-TR"/>
        </a:p>
      </dgm:t>
    </dgm:pt>
    <dgm:pt modelId="{D319E99E-1931-4854-BA3C-1AE3BD49E079}" type="sibTrans" cxnId="{F09EB664-2949-46D6-AE30-5F1D3490C327}">
      <dgm:prSet/>
      <dgm:spPr/>
      <dgm:t>
        <a:bodyPr/>
        <a:lstStyle/>
        <a:p>
          <a:endParaRPr lang="tr-TR"/>
        </a:p>
      </dgm:t>
    </dgm:pt>
    <dgm:pt modelId="{B5194D8C-0657-4801-A3D6-069BAFD723D8}">
      <dgm:prSet phldrT="[Metin]"/>
      <dgm:spPr/>
      <dgm:t>
        <a:bodyPr/>
        <a:lstStyle/>
        <a:p>
          <a:r>
            <a:rPr lang="tr-TR" dirty="0" smtClean="0"/>
            <a:t>Ekonomik</a:t>
          </a:r>
        </a:p>
        <a:p>
          <a:r>
            <a:rPr lang="tr-TR" dirty="0" smtClean="0"/>
            <a:t>03.2</a:t>
          </a:r>
          <a:endParaRPr lang="tr-TR" dirty="0"/>
        </a:p>
      </dgm:t>
    </dgm:pt>
    <dgm:pt modelId="{BA60D26F-E8AC-4835-98DB-386D13CA6362}" type="parTrans" cxnId="{5E2A9DCB-E34E-4A29-8D22-07DB23943A26}">
      <dgm:prSet/>
      <dgm:spPr/>
      <dgm:t>
        <a:bodyPr/>
        <a:lstStyle/>
        <a:p>
          <a:endParaRPr lang="tr-TR"/>
        </a:p>
      </dgm:t>
    </dgm:pt>
    <dgm:pt modelId="{ABF70C36-B868-4254-93FE-43E3A2F77A7B}" type="sibTrans" cxnId="{5E2A9DCB-E34E-4A29-8D22-07DB23943A26}">
      <dgm:prSet/>
      <dgm:spPr/>
      <dgm:t>
        <a:bodyPr/>
        <a:lstStyle/>
        <a:p>
          <a:endParaRPr lang="tr-TR"/>
        </a:p>
      </dgm:t>
    </dgm:pt>
    <dgm:pt modelId="{B42CC2A4-0F2A-46C3-B96C-AB3FFB8AF6B3}">
      <dgm:prSet phldrT="[Metin]"/>
      <dgm:spPr/>
      <dgm:t>
        <a:bodyPr/>
        <a:lstStyle/>
        <a:p>
          <a:r>
            <a:rPr lang="tr-TR" dirty="0" smtClean="0"/>
            <a:t>Finansman</a:t>
          </a:r>
        </a:p>
        <a:p>
          <a:r>
            <a:rPr lang="tr-TR" dirty="0" smtClean="0"/>
            <a:t>2</a:t>
          </a:r>
          <a:endParaRPr lang="tr-TR" dirty="0"/>
        </a:p>
      </dgm:t>
    </dgm:pt>
    <dgm:pt modelId="{40D55021-27D1-4AA7-B476-4E79E656402A}" type="parTrans" cxnId="{1D403825-193F-4BFB-9821-D5920784B800}">
      <dgm:prSet/>
      <dgm:spPr/>
      <dgm:t>
        <a:bodyPr/>
        <a:lstStyle/>
        <a:p>
          <a:endParaRPr lang="tr-TR"/>
        </a:p>
      </dgm:t>
    </dgm:pt>
    <dgm:pt modelId="{C7B97B1E-A215-41E1-B592-1D7F96F82DF3}" type="sibTrans" cxnId="{1D403825-193F-4BFB-9821-D5920784B800}">
      <dgm:prSet/>
      <dgm:spPr/>
      <dgm:t>
        <a:bodyPr/>
        <a:lstStyle/>
        <a:p>
          <a:endParaRPr lang="tr-TR"/>
        </a:p>
      </dgm:t>
    </dgm:pt>
    <dgm:pt modelId="{A17D93BB-2B9B-4C3F-BEB0-4A384C209373}">
      <dgm:prSet phldrT="[Metin]"/>
      <dgm:spPr/>
      <dgm:t>
        <a:bodyPr/>
        <a:lstStyle/>
        <a:p>
          <a:r>
            <a:rPr lang="tr-TR" dirty="0" smtClean="0"/>
            <a:t>Fonksiyonel</a:t>
          </a:r>
        </a:p>
        <a:p>
          <a:r>
            <a:rPr lang="tr-TR" dirty="0" smtClean="0"/>
            <a:t>09.4.1.00</a:t>
          </a:r>
          <a:endParaRPr lang="tr-TR" dirty="0"/>
        </a:p>
      </dgm:t>
    </dgm:pt>
    <dgm:pt modelId="{58212014-9092-4F1A-AF2C-433E84577C48}" type="parTrans" cxnId="{DBE61B51-CB79-42BD-8C08-C27F7AE35944}">
      <dgm:prSet/>
      <dgm:spPr/>
      <dgm:t>
        <a:bodyPr/>
        <a:lstStyle/>
        <a:p>
          <a:endParaRPr lang="tr-TR"/>
        </a:p>
      </dgm:t>
    </dgm:pt>
    <dgm:pt modelId="{61A7A1E1-D21B-4296-A58E-50498D6AA0A3}" type="sibTrans" cxnId="{DBE61B51-CB79-42BD-8C08-C27F7AE35944}">
      <dgm:prSet/>
      <dgm:spPr/>
      <dgm:t>
        <a:bodyPr/>
        <a:lstStyle/>
        <a:p>
          <a:endParaRPr lang="tr-TR"/>
        </a:p>
      </dgm:t>
    </dgm:pt>
    <dgm:pt modelId="{0967AF06-507A-4299-9833-5D3CC6C25BAB}" type="pres">
      <dgm:prSet presAssocID="{493FE93E-46EC-4305-8604-EE02BD54A9B2}" presName="Name0" presStyleCnt="0">
        <dgm:presLayoutVars>
          <dgm:dir/>
          <dgm:resizeHandles val="exact"/>
        </dgm:presLayoutVars>
      </dgm:prSet>
      <dgm:spPr/>
    </dgm:pt>
    <dgm:pt modelId="{DC121901-7181-45E8-9784-214CDE13A629}" type="pres">
      <dgm:prSet presAssocID="{87396CDF-C4CF-4973-BCA2-9D2D644F3D7D}" presName="parTxOnly" presStyleLbl="node1" presStyleIdx="0" presStyleCnt="5">
        <dgm:presLayoutVars>
          <dgm:bulletEnabled val="1"/>
        </dgm:presLayoutVars>
      </dgm:prSet>
      <dgm:spPr/>
      <dgm:t>
        <a:bodyPr/>
        <a:lstStyle/>
        <a:p>
          <a:endParaRPr lang="tr-TR"/>
        </a:p>
      </dgm:t>
    </dgm:pt>
    <dgm:pt modelId="{F276A64F-4AB1-4997-98D7-98D4EF2ECF9B}" type="pres">
      <dgm:prSet presAssocID="{21C30573-E03A-4F59-9851-72E6FEA39872}" presName="parSpace" presStyleCnt="0"/>
      <dgm:spPr/>
    </dgm:pt>
    <dgm:pt modelId="{4BFC8BB3-15D9-4382-B466-0C2FD89E3C48}" type="pres">
      <dgm:prSet presAssocID="{2B1D7810-16A9-4B8A-A7AF-995EB46E1C2B}" presName="parTxOnly" presStyleLbl="node1" presStyleIdx="1" presStyleCnt="5" custLinFactNeighborY="16">
        <dgm:presLayoutVars>
          <dgm:bulletEnabled val="1"/>
        </dgm:presLayoutVars>
      </dgm:prSet>
      <dgm:spPr/>
      <dgm:t>
        <a:bodyPr/>
        <a:lstStyle/>
        <a:p>
          <a:endParaRPr lang="tr-TR"/>
        </a:p>
      </dgm:t>
    </dgm:pt>
    <dgm:pt modelId="{FC2336AF-8E2D-4572-BE1B-9939B9903B6B}" type="pres">
      <dgm:prSet presAssocID="{D319E99E-1931-4854-BA3C-1AE3BD49E079}" presName="parSpace" presStyleCnt="0"/>
      <dgm:spPr/>
    </dgm:pt>
    <dgm:pt modelId="{27A9B922-CA22-4D08-A8B6-FC84DFFA7F50}" type="pres">
      <dgm:prSet presAssocID="{A17D93BB-2B9B-4C3F-BEB0-4A384C209373}" presName="parTxOnly" presStyleLbl="node1" presStyleIdx="2" presStyleCnt="5">
        <dgm:presLayoutVars>
          <dgm:bulletEnabled val="1"/>
        </dgm:presLayoutVars>
      </dgm:prSet>
      <dgm:spPr/>
      <dgm:t>
        <a:bodyPr/>
        <a:lstStyle/>
        <a:p>
          <a:endParaRPr lang="tr-TR"/>
        </a:p>
      </dgm:t>
    </dgm:pt>
    <dgm:pt modelId="{63D6A9BD-4872-45C5-A5D6-B4A1989399C8}" type="pres">
      <dgm:prSet presAssocID="{61A7A1E1-D21B-4296-A58E-50498D6AA0A3}" presName="parSpace" presStyleCnt="0"/>
      <dgm:spPr/>
    </dgm:pt>
    <dgm:pt modelId="{3A39F5BE-5DBE-4E95-AC76-FF24CBCFF932}" type="pres">
      <dgm:prSet presAssocID="{B42CC2A4-0F2A-46C3-B96C-AB3FFB8AF6B3}" presName="parTxOnly" presStyleLbl="node1" presStyleIdx="3" presStyleCnt="5">
        <dgm:presLayoutVars>
          <dgm:bulletEnabled val="1"/>
        </dgm:presLayoutVars>
      </dgm:prSet>
      <dgm:spPr/>
      <dgm:t>
        <a:bodyPr/>
        <a:lstStyle/>
        <a:p>
          <a:endParaRPr lang="tr-TR"/>
        </a:p>
      </dgm:t>
    </dgm:pt>
    <dgm:pt modelId="{FC7CA820-1B5D-4797-889C-FC8522F2D1BF}" type="pres">
      <dgm:prSet presAssocID="{C7B97B1E-A215-41E1-B592-1D7F96F82DF3}" presName="parSpace" presStyleCnt="0"/>
      <dgm:spPr/>
    </dgm:pt>
    <dgm:pt modelId="{0A11C283-FDA9-4CA3-9D20-091225505A0B}" type="pres">
      <dgm:prSet presAssocID="{B5194D8C-0657-4801-A3D6-069BAFD723D8}" presName="parTxOnly" presStyleLbl="node1" presStyleIdx="4" presStyleCnt="5">
        <dgm:presLayoutVars>
          <dgm:bulletEnabled val="1"/>
        </dgm:presLayoutVars>
      </dgm:prSet>
      <dgm:spPr/>
      <dgm:t>
        <a:bodyPr/>
        <a:lstStyle/>
        <a:p>
          <a:endParaRPr lang="tr-TR"/>
        </a:p>
      </dgm:t>
    </dgm:pt>
  </dgm:ptLst>
  <dgm:cxnLst>
    <dgm:cxn modelId="{A5AE965A-E3ED-4DDE-8334-A7FDD4BCD449}" type="presOf" srcId="{2B1D7810-16A9-4B8A-A7AF-995EB46E1C2B}" destId="{4BFC8BB3-15D9-4382-B466-0C2FD89E3C48}" srcOrd="0" destOrd="0" presId="urn:microsoft.com/office/officeart/2005/8/layout/hChevron3"/>
    <dgm:cxn modelId="{E053B9D0-CC22-424D-94DE-602AC18AE3A7}" type="presOf" srcId="{493FE93E-46EC-4305-8604-EE02BD54A9B2}" destId="{0967AF06-507A-4299-9833-5D3CC6C25BAB}" srcOrd="0" destOrd="0" presId="urn:microsoft.com/office/officeart/2005/8/layout/hChevron3"/>
    <dgm:cxn modelId="{DBE61B51-CB79-42BD-8C08-C27F7AE35944}" srcId="{493FE93E-46EC-4305-8604-EE02BD54A9B2}" destId="{A17D93BB-2B9B-4C3F-BEB0-4A384C209373}" srcOrd="2" destOrd="0" parTransId="{58212014-9092-4F1A-AF2C-433E84577C48}" sibTransId="{61A7A1E1-D21B-4296-A58E-50498D6AA0A3}"/>
    <dgm:cxn modelId="{EEA59DB2-1675-42AA-93D6-9056DEB44214}" srcId="{493FE93E-46EC-4305-8604-EE02BD54A9B2}" destId="{87396CDF-C4CF-4973-BCA2-9D2D644F3D7D}" srcOrd="0" destOrd="0" parTransId="{F997304D-2357-4445-9273-D90D65554BDB}" sibTransId="{21C30573-E03A-4F59-9851-72E6FEA39872}"/>
    <dgm:cxn modelId="{68F73502-9752-479C-B3DA-7BE753A87F52}" type="presOf" srcId="{B5194D8C-0657-4801-A3D6-069BAFD723D8}" destId="{0A11C283-FDA9-4CA3-9D20-091225505A0B}" srcOrd="0" destOrd="0" presId="urn:microsoft.com/office/officeart/2005/8/layout/hChevron3"/>
    <dgm:cxn modelId="{1D403825-193F-4BFB-9821-D5920784B800}" srcId="{493FE93E-46EC-4305-8604-EE02BD54A9B2}" destId="{B42CC2A4-0F2A-46C3-B96C-AB3FFB8AF6B3}" srcOrd="3" destOrd="0" parTransId="{40D55021-27D1-4AA7-B476-4E79E656402A}" sibTransId="{C7B97B1E-A215-41E1-B592-1D7F96F82DF3}"/>
    <dgm:cxn modelId="{F09EB664-2949-46D6-AE30-5F1D3490C327}" srcId="{493FE93E-46EC-4305-8604-EE02BD54A9B2}" destId="{2B1D7810-16A9-4B8A-A7AF-995EB46E1C2B}" srcOrd="1" destOrd="0" parTransId="{E47C9812-4380-4058-AC4F-F2BC60D0ED76}" sibTransId="{D319E99E-1931-4854-BA3C-1AE3BD49E079}"/>
    <dgm:cxn modelId="{C32C35FA-FC26-4425-9FAF-B815048EAF1B}" type="presOf" srcId="{B42CC2A4-0F2A-46C3-B96C-AB3FFB8AF6B3}" destId="{3A39F5BE-5DBE-4E95-AC76-FF24CBCFF932}" srcOrd="0" destOrd="0" presId="urn:microsoft.com/office/officeart/2005/8/layout/hChevron3"/>
    <dgm:cxn modelId="{793C5854-F45F-4BD1-98CE-D725B526E687}" type="presOf" srcId="{87396CDF-C4CF-4973-BCA2-9D2D644F3D7D}" destId="{DC121901-7181-45E8-9784-214CDE13A629}" srcOrd="0" destOrd="0" presId="urn:microsoft.com/office/officeart/2005/8/layout/hChevron3"/>
    <dgm:cxn modelId="{5E2A9DCB-E34E-4A29-8D22-07DB23943A26}" srcId="{493FE93E-46EC-4305-8604-EE02BD54A9B2}" destId="{B5194D8C-0657-4801-A3D6-069BAFD723D8}" srcOrd="4" destOrd="0" parTransId="{BA60D26F-E8AC-4835-98DB-386D13CA6362}" sibTransId="{ABF70C36-B868-4254-93FE-43E3A2F77A7B}"/>
    <dgm:cxn modelId="{1E8713B3-EBE1-4DB9-9294-B2ED96A16D78}" type="presOf" srcId="{A17D93BB-2B9B-4C3F-BEB0-4A384C209373}" destId="{27A9B922-CA22-4D08-A8B6-FC84DFFA7F50}" srcOrd="0" destOrd="0" presId="urn:microsoft.com/office/officeart/2005/8/layout/hChevron3"/>
    <dgm:cxn modelId="{A6793C0A-24BA-4FFA-983E-AD416A3EA888}" type="presParOf" srcId="{0967AF06-507A-4299-9833-5D3CC6C25BAB}" destId="{DC121901-7181-45E8-9784-214CDE13A629}" srcOrd="0" destOrd="0" presId="urn:microsoft.com/office/officeart/2005/8/layout/hChevron3"/>
    <dgm:cxn modelId="{973C0702-BAEE-4267-A28F-54B8FA4CCB17}" type="presParOf" srcId="{0967AF06-507A-4299-9833-5D3CC6C25BAB}" destId="{F276A64F-4AB1-4997-98D7-98D4EF2ECF9B}" srcOrd="1" destOrd="0" presId="urn:microsoft.com/office/officeart/2005/8/layout/hChevron3"/>
    <dgm:cxn modelId="{5960E873-92BB-4FAB-A12B-1FD198FA86A7}" type="presParOf" srcId="{0967AF06-507A-4299-9833-5D3CC6C25BAB}" destId="{4BFC8BB3-15D9-4382-B466-0C2FD89E3C48}" srcOrd="2" destOrd="0" presId="urn:microsoft.com/office/officeart/2005/8/layout/hChevron3"/>
    <dgm:cxn modelId="{B414D28A-2C0C-4691-8127-2C0399ACE440}" type="presParOf" srcId="{0967AF06-507A-4299-9833-5D3CC6C25BAB}" destId="{FC2336AF-8E2D-4572-BE1B-9939B9903B6B}" srcOrd="3" destOrd="0" presId="urn:microsoft.com/office/officeart/2005/8/layout/hChevron3"/>
    <dgm:cxn modelId="{91B36F38-70AF-43FA-A633-4BD636A4263E}" type="presParOf" srcId="{0967AF06-507A-4299-9833-5D3CC6C25BAB}" destId="{27A9B922-CA22-4D08-A8B6-FC84DFFA7F50}" srcOrd="4" destOrd="0" presId="urn:microsoft.com/office/officeart/2005/8/layout/hChevron3"/>
    <dgm:cxn modelId="{DA6D2F76-73F9-4443-8445-B453521ED788}" type="presParOf" srcId="{0967AF06-507A-4299-9833-5D3CC6C25BAB}" destId="{63D6A9BD-4872-45C5-A5D6-B4A1989399C8}" srcOrd="5" destOrd="0" presId="urn:microsoft.com/office/officeart/2005/8/layout/hChevron3"/>
    <dgm:cxn modelId="{E06E27DC-FF99-4A9D-8DFD-ECA95EBE5A03}" type="presParOf" srcId="{0967AF06-507A-4299-9833-5D3CC6C25BAB}" destId="{3A39F5BE-5DBE-4E95-AC76-FF24CBCFF932}" srcOrd="6" destOrd="0" presId="urn:microsoft.com/office/officeart/2005/8/layout/hChevron3"/>
    <dgm:cxn modelId="{BDD7F4E6-607E-4CC2-A331-53209C41AB96}" type="presParOf" srcId="{0967AF06-507A-4299-9833-5D3CC6C25BAB}" destId="{FC7CA820-1B5D-4797-889C-FC8522F2D1BF}" srcOrd="7" destOrd="0" presId="urn:microsoft.com/office/officeart/2005/8/layout/hChevron3"/>
    <dgm:cxn modelId="{AA6AB8E2-5ACF-4BDF-A32C-9E3112422F30}" type="presParOf" srcId="{0967AF06-507A-4299-9833-5D3CC6C25BAB}" destId="{0A11C283-FDA9-4CA3-9D20-091225505A0B}"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FE93E-46EC-4305-8604-EE02BD54A9B2}" type="doc">
      <dgm:prSet loTypeId="urn:microsoft.com/office/officeart/2005/8/layout/hChevron3" loCatId="process" qsTypeId="urn:microsoft.com/office/officeart/2005/8/quickstyle/simple1" qsCatId="simple" csTypeId="urn:microsoft.com/office/officeart/2005/8/colors/accent1_2" csCatId="accent1" phldr="1"/>
      <dgm:spPr/>
    </dgm:pt>
    <dgm:pt modelId="{87396CDF-C4CF-4973-BCA2-9D2D644F3D7D}">
      <dgm:prSet phldrT="[Metin]" custT="1"/>
      <dgm:spPr/>
      <dgm:t>
        <a:bodyPr/>
        <a:lstStyle/>
        <a:p>
          <a:r>
            <a:rPr lang="tr-TR" sz="1600" dirty="0" smtClean="0"/>
            <a:t>Program</a:t>
          </a:r>
        </a:p>
        <a:p>
          <a:r>
            <a:rPr lang="tr-TR" sz="1600" dirty="0" smtClean="0"/>
            <a:t>62</a:t>
          </a:r>
          <a:endParaRPr lang="tr-TR" sz="1600" dirty="0"/>
        </a:p>
      </dgm:t>
    </dgm:pt>
    <dgm:pt modelId="{F997304D-2357-4445-9273-D90D65554BDB}" type="parTrans" cxnId="{EEA59DB2-1675-42AA-93D6-9056DEB44214}">
      <dgm:prSet/>
      <dgm:spPr/>
      <dgm:t>
        <a:bodyPr/>
        <a:lstStyle/>
        <a:p>
          <a:endParaRPr lang="tr-TR"/>
        </a:p>
      </dgm:t>
    </dgm:pt>
    <dgm:pt modelId="{21C30573-E03A-4F59-9851-72E6FEA39872}" type="sibTrans" cxnId="{EEA59DB2-1675-42AA-93D6-9056DEB44214}">
      <dgm:prSet/>
      <dgm:spPr/>
      <dgm:t>
        <a:bodyPr/>
        <a:lstStyle/>
        <a:p>
          <a:endParaRPr lang="tr-TR"/>
        </a:p>
      </dgm:t>
    </dgm:pt>
    <dgm:pt modelId="{2B1D7810-16A9-4B8A-A7AF-995EB46E1C2B}">
      <dgm:prSet phldrT="[Metin]" custT="1"/>
      <dgm:spPr/>
      <dgm:t>
        <a:bodyPr/>
        <a:lstStyle/>
        <a:p>
          <a:r>
            <a:rPr lang="tr-TR" sz="1400" dirty="0" smtClean="0"/>
            <a:t>Altprogram</a:t>
          </a:r>
        </a:p>
        <a:p>
          <a:r>
            <a:rPr lang="tr-TR" sz="1400" dirty="0" smtClean="0"/>
            <a:t>239</a:t>
          </a:r>
          <a:endParaRPr lang="tr-TR" sz="1400" dirty="0"/>
        </a:p>
      </dgm:t>
    </dgm:pt>
    <dgm:pt modelId="{E47C9812-4380-4058-AC4F-F2BC60D0ED76}" type="parTrans" cxnId="{F09EB664-2949-46D6-AE30-5F1D3490C327}">
      <dgm:prSet/>
      <dgm:spPr/>
      <dgm:t>
        <a:bodyPr/>
        <a:lstStyle/>
        <a:p>
          <a:endParaRPr lang="tr-TR"/>
        </a:p>
      </dgm:t>
    </dgm:pt>
    <dgm:pt modelId="{D319E99E-1931-4854-BA3C-1AE3BD49E079}" type="sibTrans" cxnId="{F09EB664-2949-46D6-AE30-5F1D3490C327}">
      <dgm:prSet/>
      <dgm:spPr/>
      <dgm:t>
        <a:bodyPr/>
        <a:lstStyle/>
        <a:p>
          <a:endParaRPr lang="tr-TR"/>
        </a:p>
      </dgm:t>
    </dgm:pt>
    <dgm:pt modelId="{B5194D8C-0657-4801-A3D6-069BAFD723D8}">
      <dgm:prSet phldrT="[Metin]"/>
      <dgm:spPr/>
      <dgm:t>
        <a:bodyPr/>
        <a:lstStyle/>
        <a:p>
          <a:r>
            <a:rPr lang="tr-TR" dirty="0" smtClean="0"/>
            <a:t>Ekonomik</a:t>
          </a:r>
        </a:p>
        <a:p>
          <a:r>
            <a:rPr lang="tr-TR" dirty="0" smtClean="0"/>
            <a:t>03.2</a:t>
          </a:r>
          <a:endParaRPr lang="tr-TR" dirty="0"/>
        </a:p>
      </dgm:t>
    </dgm:pt>
    <dgm:pt modelId="{BA60D26F-E8AC-4835-98DB-386D13CA6362}" type="parTrans" cxnId="{5E2A9DCB-E34E-4A29-8D22-07DB23943A26}">
      <dgm:prSet/>
      <dgm:spPr/>
      <dgm:t>
        <a:bodyPr/>
        <a:lstStyle/>
        <a:p>
          <a:endParaRPr lang="tr-TR"/>
        </a:p>
      </dgm:t>
    </dgm:pt>
    <dgm:pt modelId="{ABF70C36-B868-4254-93FE-43E3A2F77A7B}" type="sibTrans" cxnId="{5E2A9DCB-E34E-4A29-8D22-07DB23943A26}">
      <dgm:prSet/>
      <dgm:spPr/>
      <dgm:t>
        <a:bodyPr/>
        <a:lstStyle/>
        <a:p>
          <a:endParaRPr lang="tr-TR"/>
        </a:p>
      </dgm:t>
    </dgm:pt>
    <dgm:pt modelId="{B42CC2A4-0F2A-46C3-B96C-AB3FFB8AF6B3}">
      <dgm:prSet phldrT="[Metin]"/>
      <dgm:spPr/>
      <dgm:t>
        <a:bodyPr/>
        <a:lstStyle/>
        <a:p>
          <a:r>
            <a:rPr lang="tr-TR" dirty="0" smtClean="0"/>
            <a:t>Finansman</a:t>
          </a:r>
        </a:p>
        <a:p>
          <a:r>
            <a:rPr lang="tr-TR" dirty="0" smtClean="0"/>
            <a:t>2</a:t>
          </a:r>
          <a:endParaRPr lang="tr-TR" dirty="0"/>
        </a:p>
      </dgm:t>
    </dgm:pt>
    <dgm:pt modelId="{40D55021-27D1-4AA7-B476-4E79E656402A}" type="parTrans" cxnId="{1D403825-193F-4BFB-9821-D5920784B800}">
      <dgm:prSet/>
      <dgm:spPr/>
      <dgm:t>
        <a:bodyPr/>
        <a:lstStyle/>
        <a:p>
          <a:endParaRPr lang="tr-TR"/>
        </a:p>
      </dgm:t>
    </dgm:pt>
    <dgm:pt modelId="{C7B97B1E-A215-41E1-B592-1D7F96F82DF3}" type="sibTrans" cxnId="{1D403825-193F-4BFB-9821-D5920784B800}">
      <dgm:prSet/>
      <dgm:spPr/>
      <dgm:t>
        <a:bodyPr/>
        <a:lstStyle/>
        <a:p>
          <a:endParaRPr lang="tr-TR"/>
        </a:p>
      </dgm:t>
    </dgm:pt>
    <dgm:pt modelId="{A17D93BB-2B9B-4C3F-BEB0-4A384C209373}">
      <dgm:prSet phldrT="[Metin]"/>
      <dgm:spPr/>
      <dgm:t>
        <a:bodyPr/>
        <a:lstStyle/>
        <a:p>
          <a:r>
            <a:rPr lang="tr-TR" dirty="0" smtClean="0"/>
            <a:t>Faaliyet</a:t>
          </a:r>
        </a:p>
        <a:p>
          <a:r>
            <a:rPr lang="tr-TR" dirty="0" smtClean="0"/>
            <a:t>756</a:t>
          </a:r>
          <a:endParaRPr lang="tr-TR" dirty="0"/>
        </a:p>
      </dgm:t>
    </dgm:pt>
    <dgm:pt modelId="{58212014-9092-4F1A-AF2C-433E84577C48}" type="parTrans" cxnId="{DBE61B51-CB79-42BD-8C08-C27F7AE35944}">
      <dgm:prSet/>
      <dgm:spPr/>
      <dgm:t>
        <a:bodyPr/>
        <a:lstStyle/>
        <a:p>
          <a:endParaRPr lang="tr-TR"/>
        </a:p>
      </dgm:t>
    </dgm:pt>
    <dgm:pt modelId="{61A7A1E1-D21B-4296-A58E-50498D6AA0A3}" type="sibTrans" cxnId="{DBE61B51-CB79-42BD-8C08-C27F7AE35944}">
      <dgm:prSet/>
      <dgm:spPr/>
      <dgm:t>
        <a:bodyPr/>
        <a:lstStyle/>
        <a:p>
          <a:endParaRPr lang="tr-TR"/>
        </a:p>
      </dgm:t>
    </dgm:pt>
    <dgm:pt modelId="{29AD56BB-8D83-405A-A2A6-174E504893B7}">
      <dgm:prSet phldrT="[Metin]"/>
      <dgm:spPr/>
      <dgm:t>
        <a:bodyPr/>
        <a:lstStyle/>
        <a:p>
          <a:r>
            <a:rPr lang="tr-TR" dirty="0" smtClean="0"/>
            <a:t>Alt Faaliyet</a:t>
          </a:r>
        </a:p>
        <a:p>
          <a:r>
            <a:rPr lang="tr-TR" dirty="0" smtClean="0"/>
            <a:t>6586</a:t>
          </a:r>
          <a:endParaRPr lang="tr-TR" dirty="0"/>
        </a:p>
      </dgm:t>
    </dgm:pt>
    <dgm:pt modelId="{9DD02B5C-09CB-4B58-932A-DB1FBD98C469}" type="parTrans" cxnId="{859A6677-5736-4171-801C-B65C00BF2509}">
      <dgm:prSet/>
      <dgm:spPr/>
      <dgm:t>
        <a:bodyPr/>
        <a:lstStyle/>
        <a:p>
          <a:endParaRPr lang="tr-TR"/>
        </a:p>
      </dgm:t>
    </dgm:pt>
    <dgm:pt modelId="{5E457EF3-A3ED-4A01-98DF-7FAEB55D06A1}" type="sibTrans" cxnId="{859A6677-5736-4171-801C-B65C00BF2509}">
      <dgm:prSet/>
      <dgm:spPr/>
      <dgm:t>
        <a:bodyPr/>
        <a:lstStyle/>
        <a:p>
          <a:endParaRPr lang="tr-TR"/>
        </a:p>
      </dgm:t>
    </dgm:pt>
    <dgm:pt modelId="{BDF588DB-DF0A-44EB-A8B9-38721CCA74F2}">
      <dgm:prSet phldrT="[Metin]"/>
      <dgm:spPr/>
      <dgm:t>
        <a:bodyPr/>
        <a:lstStyle/>
        <a:p>
          <a:r>
            <a:rPr lang="tr-TR" dirty="0" smtClean="0"/>
            <a:t>Kurum</a:t>
          </a:r>
        </a:p>
        <a:p>
          <a:r>
            <a:rPr lang="tr-TR" dirty="0" smtClean="0"/>
            <a:t>0521</a:t>
          </a:r>
          <a:endParaRPr lang="tr-TR" dirty="0"/>
        </a:p>
      </dgm:t>
    </dgm:pt>
    <dgm:pt modelId="{59CA2033-7B4A-4196-8901-7690CCE2783D}" type="parTrans" cxnId="{F4C9892A-25EF-48D8-BAD5-6DA59E954A50}">
      <dgm:prSet/>
      <dgm:spPr/>
      <dgm:t>
        <a:bodyPr/>
        <a:lstStyle/>
        <a:p>
          <a:endParaRPr lang="tr-TR"/>
        </a:p>
      </dgm:t>
    </dgm:pt>
    <dgm:pt modelId="{10AE1090-5A26-4D65-854A-83FFC9C10D73}" type="sibTrans" cxnId="{F4C9892A-25EF-48D8-BAD5-6DA59E954A50}">
      <dgm:prSet/>
      <dgm:spPr/>
      <dgm:t>
        <a:bodyPr/>
        <a:lstStyle/>
        <a:p>
          <a:endParaRPr lang="tr-TR"/>
        </a:p>
      </dgm:t>
    </dgm:pt>
    <dgm:pt modelId="{D31F8FFE-2855-4683-B615-3557CB5546B0}">
      <dgm:prSet phldrT="[Metin]"/>
      <dgm:spPr/>
      <dgm:t>
        <a:bodyPr/>
        <a:lstStyle/>
        <a:p>
          <a:r>
            <a:rPr lang="tr-TR" dirty="0" smtClean="0"/>
            <a:t>Birim</a:t>
          </a:r>
        </a:p>
        <a:p>
          <a:r>
            <a:rPr lang="tr-TR" dirty="0" smtClean="0"/>
            <a:t>0003</a:t>
          </a:r>
          <a:endParaRPr lang="tr-TR" dirty="0"/>
        </a:p>
      </dgm:t>
    </dgm:pt>
    <dgm:pt modelId="{C17FDF05-4DC8-4DA3-93A3-63073CF2952B}" type="parTrans" cxnId="{6A0661FB-954E-4050-ADF5-4399E4DBD694}">
      <dgm:prSet/>
      <dgm:spPr/>
      <dgm:t>
        <a:bodyPr/>
        <a:lstStyle/>
        <a:p>
          <a:endParaRPr lang="tr-TR"/>
        </a:p>
      </dgm:t>
    </dgm:pt>
    <dgm:pt modelId="{466E8CCA-244A-41B3-B4C1-91648A91B627}" type="sibTrans" cxnId="{6A0661FB-954E-4050-ADF5-4399E4DBD694}">
      <dgm:prSet/>
      <dgm:spPr/>
      <dgm:t>
        <a:bodyPr/>
        <a:lstStyle/>
        <a:p>
          <a:endParaRPr lang="tr-TR"/>
        </a:p>
      </dgm:t>
    </dgm:pt>
    <dgm:pt modelId="{0967AF06-507A-4299-9833-5D3CC6C25BAB}" type="pres">
      <dgm:prSet presAssocID="{493FE93E-46EC-4305-8604-EE02BD54A9B2}" presName="Name0" presStyleCnt="0">
        <dgm:presLayoutVars>
          <dgm:dir/>
          <dgm:resizeHandles val="exact"/>
        </dgm:presLayoutVars>
      </dgm:prSet>
      <dgm:spPr/>
    </dgm:pt>
    <dgm:pt modelId="{DC121901-7181-45E8-9784-214CDE13A629}" type="pres">
      <dgm:prSet presAssocID="{87396CDF-C4CF-4973-BCA2-9D2D644F3D7D}" presName="parTxOnly" presStyleLbl="node1" presStyleIdx="0" presStyleCnt="8">
        <dgm:presLayoutVars>
          <dgm:bulletEnabled val="1"/>
        </dgm:presLayoutVars>
      </dgm:prSet>
      <dgm:spPr/>
      <dgm:t>
        <a:bodyPr/>
        <a:lstStyle/>
        <a:p>
          <a:endParaRPr lang="tr-TR"/>
        </a:p>
      </dgm:t>
    </dgm:pt>
    <dgm:pt modelId="{F276A64F-4AB1-4997-98D7-98D4EF2ECF9B}" type="pres">
      <dgm:prSet presAssocID="{21C30573-E03A-4F59-9851-72E6FEA39872}" presName="parSpace" presStyleCnt="0"/>
      <dgm:spPr/>
    </dgm:pt>
    <dgm:pt modelId="{4BFC8BB3-15D9-4382-B466-0C2FD89E3C48}" type="pres">
      <dgm:prSet presAssocID="{2B1D7810-16A9-4B8A-A7AF-995EB46E1C2B}" presName="parTxOnly" presStyleLbl="node1" presStyleIdx="1" presStyleCnt="8" custLinFactNeighborY="16">
        <dgm:presLayoutVars>
          <dgm:bulletEnabled val="1"/>
        </dgm:presLayoutVars>
      </dgm:prSet>
      <dgm:spPr/>
      <dgm:t>
        <a:bodyPr/>
        <a:lstStyle/>
        <a:p>
          <a:endParaRPr lang="tr-TR"/>
        </a:p>
      </dgm:t>
    </dgm:pt>
    <dgm:pt modelId="{FC2336AF-8E2D-4572-BE1B-9939B9903B6B}" type="pres">
      <dgm:prSet presAssocID="{D319E99E-1931-4854-BA3C-1AE3BD49E079}" presName="parSpace" presStyleCnt="0"/>
      <dgm:spPr/>
    </dgm:pt>
    <dgm:pt modelId="{27A9B922-CA22-4D08-A8B6-FC84DFFA7F50}" type="pres">
      <dgm:prSet presAssocID="{A17D93BB-2B9B-4C3F-BEB0-4A384C209373}" presName="parTxOnly" presStyleLbl="node1" presStyleIdx="2" presStyleCnt="8">
        <dgm:presLayoutVars>
          <dgm:bulletEnabled val="1"/>
        </dgm:presLayoutVars>
      </dgm:prSet>
      <dgm:spPr/>
      <dgm:t>
        <a:bodyPr/>
        <a:lstStyle/>
        <a:p>
          <a:endParaRPr lang="tr-TR"/>
        </a:p>
      </dgm:t>
    </dgm:pt>
    <dgm:pt modelId="{63D6A9BD-4872-45C5-A5D6-B4A1989399C8}" type="pres">
      <dgm:prSet presAssocID="{61A7A1E1-D21B-4296-A58E-50498D6AA0A3}" presName="parSpace" presStyleCnt="0"/>
      <dgm:spPr/>
    </dgm:pt>
    <dgm:pt modelId="{182ABC3D-5FD9-435E-918F-C41229CF92C4}" type="pres">
      <dgm:prSet presAssocID="{29AD56BB-8D83-405A-A2A6-174E504893B7}" presName="parTxOnly" presStyleLbl="node1" presStyleIdx="3" presStyleCnt="8">
        <dgm:presLayoutVars>
          <dgm:bulletEnabled val="1"/>
        </dgm:presLayoutVars>
      </dgm:prSet>
      <dgm:spPr/>
      <dgm:t>
        <a:bodyPr/>
        <a:lstStyle/>
        <a:p>
          <a:endParaRPr lang="tr-TR"/>
        </a:p>
      </dgm:t>
    </dgm:pt>
    <dgm:pt modelId="{20B5B738-4326-45B9-893E-871919530697}" type="pres">
      <dgm:prSet presAssocID="{5E457EF3-A3ED-4A01-98DF-7FAEB55D06A1}" presName="parSpace" presStyleCnt="0"/>
      <dgm:spPr/>
    </dgm:pt>
    <dgm:pt modelId="{22F0B07E-F3BD-42C2-9EEB-CDA7FCA614A9}" type="pres">
      <dgm:prSet presAssocID="{BDF588DB-DF0A-44EB-A8B9-38721CCA74F2}" presName="parTxOnly" presStyleLbl="node1" presStyleIdx="4" presStyleCnt="8">
        <dgm:presLayoutVars>
          <dgm:bulletEnabled val="1"/>
        </dgm:presLayoutVars>
      </dgm:prSet>
      <dgm:spPr/>
      <dgm:t>
        <a:bodyPr/>
        <a:lstStyle/>
        <a:p>
          <a:endParaRPr lang="tr-TR"/>
        </a:p>
      </dgm:t>
    </dgm:pt>
    <dgm:pt modelId="{554BB9D1-6D8F-4C16-91B2-FAAB562FF047}" type="pres">
      <dgm:prSet presAssocID="{10AE1090-5A26-4D65-854A-83FFC9C10D73}" presName="parSpace" presStyleCnt="0"/>
      <dgm:spPr/>
    </dgm:pt>
    <dgm:pt modelId="{6600A708-2EDD-4298-A920-AED362B6C9ED}" type="pres">
      <dgm:prSet presAssocID="{D31F8FFE-2855-4683-B615-3557CB5546B0}" presName="parTxOnly" presStyleLbl="node1" presStyleIdx="5" presStyleCnt="8">
        <dgm:presLayoutVars>
          <dgm:bulletEnabled val="1"/>
        </dgm:presLayoutVars>
      </dgm:prSet>
      <dgm:spPr/>
      <dgm:t>
        <a:bodyPr/>
        <a:lstStyle/>
        <a:p>
          <a:endParaRPr lang="tr-TR"/>
        </a:p>
      </dgm:t>
    </dgm:pt>
    <dgm:pt modelId="{4DD690CF-C963-448F-B094-A280231AA8F4}" type="pres">
      <dgm:prSet presAssocID="{466E8CCA-244A-41B3-B4C1-91648A91B627}" presName="parSpace" presStyleCnt="0"/>
      <dgm:spPr/>
    </dgm:pt>
    <dgm:pt modelId="{3A39F5BE-5DBE-4E95-AC76-FF24CBCFF932}" type="pres">
      <dgm:prSet presAssocID="{B42CC2A4-0F2A-46C3-B96C-AB3FFB8AF6B3}" presName="parTxOnly" presStyleLbl="node1" presStyleIdx="6" presStyleCnt="8">
        <dgm:presLayoutVars>
          <dgm:bulletEnabled val="1"/>
        </dgm:presLayoutVars>
      </dgm:prSet>
      <dgm:spPr/>
      <dgm:t>
        <a:bodyPr/>
        <a:lstStyle/>
        <a:p>
          <a:endParaRPr lang="tr-TR"/>
        </a:p>
      </dgm:t>
    </dgm:pt>
    <dgm:pt modelId="{FC7CA820-1B5D-4797-889C-FC8522F2D1BF}" type="pres">
      <dgm:prSet presAssocID="{C7B97B1E-A215-41E1-B592-1D7F96F82DF3}" presName="parSpace" presStyleCnt="0"/>
      <dgm:spPr/>
    </dgm:pt>
    <dgm:pt modelId="{0A11C283-FDA9-4CA3-9D20-091225505A0B}" type="pres">
      <dgm:prSet presAssocID="{B5194D8C-0657-4801-A3D6-069BAFD723D8}" presName="parTxOnly" presStyleLbl="node1" presStyleIdx="7" presStyleCnt="8">
        <dgm:presLayoutVars>
          <dgm:bulletEnabled val="1"/>
        </dgm:presLayoutVars>
      </dgm:prSet>
      <dgm:spPr/>
      <dgm:t>
        <a:bodyPr/>
        <a:lstStyle/>
        <a:p>
          <a:endParaRPr lang="tr-TR"/>
        </a:p>
      </dgm:t>
    </dgm:pt>
  </dgm:ptLst>
  <dgm:cxnLst>
    <dgm:cxn modelId="{6A0661FB-954E-4050-ADF5-4399E4DBD694}" srcId="{493FE93E-46EC-4305-8604-EE02BD54A9B2}" destId="{D31F8FFE-2855-4683-B615-3557CB5546B0}" srcOrd="5" destOrd="0" parTransId="{C17FDF05-4DC8-4DA3-93A3-63073CF2952B}" sibTransId="{466E8CCA-244A-41B3-B4C1-91648A91B627}"/>
    <dgm:cxn modelId="{C32C35FA-FC26-4425-9FAF-B815048EAF1B}" type="presOf" srcId="{B42CC2A4-0F2A-46C3-B96C-AB3FFB8AF6B3}" destId="{3A39F5BE-5DBE-4E95-AC76-FF24CBCFF932}" srcOrd="0" destOrd="0" presId="urn:microsoft.com/office/officeart/2005/8/layout/hChevron3"/>
    <dgm:cxn modelId="{68F73502-9752-479C-B3DA-7BE753A87F52}" type="presOf" srcId="{B5194D8C-0657-4801-A3D6-069BAFD723D8}" destId="{0A11C283-FDA9-4CA3-9D20-091225505A0B}" srcOrd="0" destOrd="0" presId="urn:microsoft.com/office/officeart/2005/8/layout/hChevron3"/>
    <dgm:cxn modelId="{EA213F72-3799-448E-A9FB-000C9ED4A9F2}" type="presOf" srcId="{29AD56BB-8D83-405A-A2A6-174E504893B7}" destId="{182ABC3D-5FD9-435E-918F-C41229CF92C4}" srcOrd="0" destOrd="0" presId="urn:microsoft.com/office/officeart/2005/8/layout/hChevron3"/>
    <dgm:cxn modelId="{1E8713B3-EBE1-4DB9-9294-B2ED96A16D78}" type="presOf" srcId="{A17D93BB-2B9B-4C3F-BEB0-4A384C209373}" destId="{27A9B922-CA22-4D08-A8B6-FC84DFFA7F50}" srcOrd="0" destOrd="0" presId="urn:microsoft.com/office/officeart/2005/8/layout/hChevron3"/>
    <dgm:cxn modelId="{E053B9D0-CC22-424D-94DE-602AC18AE3A7}" type="presOf" srcId="{493FE93E-46EC-4305-8604-EE02BD54A9B2}" destId="{0967AF06-507A-4299-9833-5D3CC6C25BAB}" srcOrd="0" destOrd="0" presId="urn:microsoft.com/office/officeart/2005/8/layout/hChevron3"/>
    <dgm:cxn modelId="{DBE61B51-CB79-42BD-8C08-C27F7AE35944}" srcId="{493FE93E-46EC-4305-8604-EE02BD54A9B2}" destId="{A17D93BB-2B9B-4C3F-BEB0-4A384C209373}" srcOrd="2" destOrd="0" parTransId="{58212014-9092-4F1A-AF2C-433E84577C48}" sibTransId="{61A7A1E1-D21B-4296-A58E-50498D6AA0A3}"/>
    <dgm:cxn modelId="{C281D20F-BFD6-424B-A392-6000082DDA4A}" type="presOf" srcId="{D31F8FFE-2855-4683-B615-3557CB5546B0}" destId="{6600A708-2EDD-4298-A920-AED362B6C9ED}" srcOrd="0" destOrd="0" presId="urn:microsoft.com/office/officeart/2005/8/layout/hChevron3"/>
    <dgm:cxn modelId="{FD3ED5F8-F322-4DDA-93B3-B79D67DB560A}" type="presOf" srcId="{BDF588DB-DF0A-44EB-A8B9-38721CCA74F2}" destId="{22F0B07E-F3BD-42C2-9EEB-CDA7FCA614A9}" srcOrd="0" destOrd="0" presId="urn:microsoft.com/office/officeart/2005/8/layout/hChevron3"/>
    <dgm:cxn modelId="{859A6677-5736-4171-801C-B65C00BF2509}" srcId="{493FE93E-46EC-4305-8604-EE02BD54A9B2}" destId="{29AD56BB-8D83-405A-A2A6-174E504893B7}" srcOrd="3" destOrd="0" parTransId="{9DD02B5C-09CB-4B58-932A-DB1FBD98C469}" sibTransId="{5E457EF3-A3ED-4A01-98DF-7FAEB55D06A1}"/>
    <dgm:cxn modelId="{A5AE965A-E3ED-4DDE-8334-A7FDD4BCD449}" type="presOf" srcId="{2B1D7810-16A9-4B8A-A7AF-995EB46E1C2B}" destId="{4BFC8BB3-15D9-4382-B466-0C2FD89E3C48}" srcOrd="0" destOrd="0" presId="urn:microsoft.com/office/officeart/2005/8/layout/hChevron3"/>
    <dgm:cxn modelId="{1D403825-193F-4BFB-9821-D5920784B800}" srcId="{493FE93E-46EC-4305-8604-EE02BD54A9B2}" destId="{B42CC2A4-0F2A-46C3-B96C-AB3FFB8AF6B3}" srcOrd="6" destOrd="0" parTransId="{40D55021-27D1-4AA7-B476-4E79E656402A}" sibTransId="{C7B97B1E-A215-41E1-B592-1D7F96F82DF3}"/>
    <dgm:cxn modelId="{5E2A9DCB-E34E-4A29-8D22-07DB23943A26}" srcId="{493FE93E-46EC-4305-8604-EE02BD54A9B2}" destId="{B5194D8C-0657-4801-A3D6-069BAFD723D8}" srcOrd="7" destOrd="0" parTransId="{BA60D26F-E8AC-4835-98DB-386D13CA6362}" sibTransId="{ABF70C36-B868-4254-93FE-43E3A2F77A7B}"/>
    <dgm:cxn modelId="{F09EB664-2949-46D6-AE30-5F1D3490C327}" srcId="{493FE93E-46EC-4305-8604-EE02BD54A9B2}" destId="{2B1D7810-16A9-4B8A-A7AF-995EB46E1C2B}" srcOrd="1" destOrd="0" parTransId="{E47C9812-4380-4058-AC4F-F2BC60D0ED76}" sibTransId="{D319E99E-1931-4854-BA3C-1AE3BD49E079}"/>
    <dgm:cxn modelId="{F4C9892A-25EF-48D8-BAD5-6DA59E954A50}" srcId="{493FE93E-46EC-4305-8604-EE02BD54A9B2}" destId="{BDF588DB-DF0A-44EB-A8B9-38721CCA74F2}" srcOrd="4" destOrd="0" parTransId="{59CA2033-7B4A-4196-8901-7690CCE2783D}" sibTransId="{10AE1090-5A26-4D65-854A-83FFC9C10D73}"/>
    <dgm:cxn modelId="{EEA59DB2-1675-42AA-93D6-9056DEB44214}" srcId="{493FE93E-46EC-4305-8604-EE02BD54A9B2}" destId="{87396CDF-C4CF-4973-BCA2-9D2D644F3D7D}" srcOrd="0" destOrd="0" parTransId="{F997304D-2357-4445-9273-D90D65554BDB}" sibTransId="{21C30573-E03A-4F59-9851-72E6FEA39872}"/>
    <dgm:cxn modelId="{793C5854-F45F-4BD1-98CE-D725B526E687}" type="presOf" srcId="{87396CDF-C4CF-4973-BCA2-9D2D644F3D7D}" destId="{DC121901-7181-45E8-9784-214CDE13A629}" srcOrd="0" destOrd="0" presId="urn:microsoft.com/office/officeart/2005/8/layout/hChevron3"/>
    <dgm:cxn modelId="{A6793C0A-24BA-4FFA-983E-AD416A3EA888}" type="presParOf" srcId="{0967AF06-507A-4299-9833-5D3CC6C25BAB}" destId="{DC121901-7181-45E8-9784-214CDE13A629}" srcOrd="0" destOrd="0" presId="urn:microsoft.com/office/officeart/2005/8/layout/hChevron3"/>
    <dgm:cxn modelId="{973C0702-BAEE-4267-A28F-54B8FA4CCB17}" type="presParOf" srcId="{0967AF06-507A-4299-9833-5D3CC6C25BAB}" destId="{F276A64F-4AB1-4997-98D7-98D4EF2ECF9B}" srcOrd="1" destOrd="0" presId="urn:microsoft.com/office/officeart/2005/8/layout/hChevron3"/>
    <dgm:cxn modelId="{5960E873-92BB-4FAB-A12B-1FD198FA86A7}" type="presParOf" srcId="{0967AF06-507A-4299-9833-5D3CC6C25BAB}" destId="{4BFC8BB3-15D9-4382-B466-0C2FD89E3C48}" srcOrd="2" destOrd="0" presId="urn:microsoft.com/office/officeart/2005/8/layout/hChevron3"/>
    <dgm:cxn modelId="{B414D28A-2C0C-4691-8127-2C0399ACE440}" type="presParOf" srcId="{0967AF06-507A-4299-9833-5D3CC6C25BAB}" destId="{FC2336AF-8E2D-4572-BE1B-9939B9903B6B}" srcOrd="3" destOrd="0" presId="urn:microsoft.com/office/officeart/2005/8/layout/hChevron3"/>
    <dgm:cxn modelId="{91B36F38-70AF-43FA-A633-4BD636A4263E}" type="presParOf" srcId="{0967AF06-507A-4299-9833-5D3CC6C25BAB}" destId="{27A9B922-CA22-4D08-A8B6-FC84DFFA7F50}" srcOrd="4" destOrd="0" presId="urn:microsoft.com/office/officeart/2005/8/layout/hChevron3"/>
    <dgm:cxn modelId="{DA6D2F76-73F9-4443-8445-B453521ED788}" type="presParOf" srcId="{0967AF06-507A-4299-9833-5D3CC6C25BAB}" destId="{63D6A9BD-4872-45C5-A5D6-B4A1989399C8}" srcOrd="5" destOrd="0" presId="urn:microsoft.com/office/officeart/2005/8/layout/hChevron3"/>
    <dgm:cxn modelId="{2F012041-3C66-470C-A5E5-8C82C146D99D}" type="presParOf" srcId="{0967AF06-507A-4299-9833-5D3CC6C25BAB}" destId="{182ABC3D-5FD9-435E-918F-C41229CF92C4}" srcOrd="6" destOrd="0" presId="urn:microsoft.com/office/officeart/2005/8/layout/hChevron3"/>
    <dgm:cxn modelId="{114C2741-61AA-4F92-916F-91C1910179BC}" type="presParOf" srcId="{0967AF06-507A-4299-9833-5D3CC6C25BAB}" destId="{20B5B738-4326-45B9-893E-871919530697}" srcOrd="7" destOrd="0" presId="urn:microsoft.com/office/officeart/2005/8/layout/hChevron3"/>
    <dgm:cxn modelId="{253911EF-BE18-427D-AEA6-7836E235C21D}" type="presParOf" srcId="{0967AF06-507A-4299-9833-5D3CC6C25BAB}" destId="{22F0B07E-F3BD-42C2-9EEB-CDA7FCA614A9}" srcOrd="8" destOrd="0" presId="urn:microsoft.com/office/officeart/2005/8/layout/hChevron3"/>
    <dgm:cxn modelId="{21F7B3F3-214F-4E3B-B5C2-0AEB48A1188D}" type="presParOf" srcId="{0967AF06-507A-4299-9833-5D3CC6C25BAB}" destId="{554BB9D1-6D8F-4C16-91B2-FAAB562FF047}" srcOrd="9" destOrd="0" presId="urn:microsoft.com/office/officeart/2005/8/layout/hChevron3"/>
    <dgm:cxn modelId="{4933B59B-2560-4D71-AE4C-545AFF874782}" type="presParOf" srcId="{0967AF06-507A-4299-9833-5D3CC6C25BAB}" destId="{6600A708-2EDD-4298-A920-AED362B6C9ED}" srcOrd="10" destOrd="0" presId="urn:microsoft.com/office/officeart/2005/8/layout/hChevron3"/>
    <dgm:cxn modelId="{8D8FE5B9-E559-4D06-A989-4C1BD6A98A74}" type="presParOf" srcId="{0967AF06-507A-4299-9833-5D3CC6C25BAB}" destId="{4DD690CF-C963-448F-B094-A280231AA8F4}" srcOrd="11" destOrd="0" presId="urn:microsoft.com/office/officeart/2005/8/layout/hChevron3"/>
    <dgm:cxn modelId="{E06E27DC-FF99-4A9D-8DFD-ECA95EBE5A03}" type="presParOf" srcId="{0967AF06-507A-4299-9833-5D3CC6C25BAB}" destId="{3A39F5BE-5DBE-4E95-AC76-FF24CBCFF932}" srcOrd="12" destOrd="0" presId="urn:microsoft.com/office/officeart/2005/8/layout/hChevron3"/>
    <dgm:cxn modelId="{BDD7F4E6-607E-4CC2-A331-53209C41AB96}" type="presParOf" srcId="{0967AF06-507A-4299-9833-5D3CC6C25BAB}" destId="{FC7CA820-1B5D-4797-889C-FC8522F2D1BF}" srcOrd="13" destOrd="0" presId="urn:microsoft.com/office/officeart/2005/8/layout/hChevron3"/>
    <dgm:cxn modelId="{AA6AB8E2-5ACF-4BDF-A32C-9E3112422F30}" type="presParOf" srcId="{0967AF06-507A-4299-9833-5D3CC6C25BAB}" destId="{0A11C283-FDA9-4CA3-9D20-091225505A0B}" srcOrd="1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1901-7181-45E8-9784-214CDE13A629}">
      <dsp:nvSpPr>
        <dsp:cNvPr id="0" name=""/>
        <dsp:cNvSpPr/>
      </dsp:nvSpPr>
      <dsp:spPr>
        <a:xfrm>
          <a:off x="1303" y="0"/>
          <a:ext cx="2542677" cy="66501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tr-TR" sz="1800" kern="1200" dirty="0" smtClean="0"/>
            <a:t>Kurum</a:t>
          </a:r>
        </a:p>
        <a:p>
          <a:pPr lvl="0" algn="ctr" defTabSz="800100">
            <a:lnSpc>
              <a:spcPct val="90000"/>
            </a:lnSpc>
            <a:spcBef>
              <a:spcPct val="0"/>
            </a:spcBef>
            <a:spcAft>
              <a:spcPct val="35000"/>
            </a:spcAft>
          </a:pPr>
          <a:r>
            <a:rPr lang="tr-TR" sz="1800" kern="1200" dirty="0" smtClean="0"/>
            <a:t>39.22</a:t>
          </a:r>
          <a:endParaRPr lang="tr-TR" sz="1800" kern="1200" dirty="0"/>
        </a:p>
      </dsp:txBody>
      <dsp:txXfrm>
        <a:off x="1303" y="0"/>
        <a:ext cx="2376423" cy="665018"/>
      </dsp:txXfrm>
    </dsp:sp>
    <dsp:sp modelId="{4BFC8BB3-15D9-4382-B466-0C2FD89E3C48}">
      <dsp:nvSpPr>
        <dsp:cNvPr id="0" name=""/>
        <dsp:cNvSpPr/>
      </dsp:nvSpPr>
      <dsp:spPr>
        <a:xfrm>
          <a:off x="2035446" y="0"/>
          <a:ext cx="2542677" cy="665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tr-TR" sz="1800" kern="1200" dirty="0" smtClean="0"/>
            <a:t>Birim</a:t>
          </a:r>
        </a:p>
        <a:p>
          <a:pPr lvl="0" algn="ctr" defTabSz="800100">
            <a:lnSpc>
              <a:spcPct val="90000"/>
            </a:lnSpc>
            <a:spcBef>
              <a:spcPct val="0"/>
            </a:spcBef>
            <a:spcAft>
              <a:spcPct val="35000"/>
            </a:spcAft>
          </a:pPr>
          <a:r>
            <a:rPr lang="tr-TR" sz="1800" kern="1200" dirty="0" smtClean="0"/>
            <a:t>09.04</a:t>
          </a:r>
          <a:endParaRPr lang="tr-TR" sz="1800" kern="1200" dirty="0"/>
        </a:p>
      </dsp:txBody>
      <dsp:txXfrm>
        <a:off x="2367955" y="0"/>
        <a:ext cx="1877659" cy="665018"/>
      </dsp:txXfrm>
    </dsp:sp>
    <dsp:sp modelId="{27A9B922-CA22-4D08-A8B6-FC84DFFA7F50}">
      <dsp:nvSpPr>
        <dsp:cNvPr id="0" name=""/>
        <dsp:cNvSpPr/>
      </dsp:nvSpPr>
      <dsp:spPr>
        <a:xfrm>
          <a:off x="4069588" y="0"/>
          <a:ext cx="2542677" cy="665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dirty="0" smtClean="0"/>
            <a:t>Fonksiyonel</a:t>
          </a:r>
        </a:p>
        <a:p>
          <a:pPr lvl="0" algn="ctr" defTabSz="755650">
            <a:lnSpc>
              <a:spcPct val="90000"/>
            </a:lnSpc>
            <a:spcBef>
              <a:spcPct val="0"/>
            </a:spcBef>
            <a:spcAft>
              <a:spcPct val="35000"/>
            </a:spcAft>
          </a:pPr>
          <a:r>
            <a:rPr lang="tr-TR" sz="1700" kern="1200" dirty="0" smtClean="0"/>
            <a:t>09.4.1.00</a:t>
          </a:r>
          <a:endParaRPr lang="tr-TR" sz="1700" kern="1200" dirty="0"/>
        </a:p>
      </dsp:txBody>
      <dsp:txXfrm>
        <a:off x="4402097" y="0"/>
        <a:ext cx="1877659" cy="665018"/>
      </dsp:txXfrm>
    </dsp:sp>
    <dsp:sp modelId="{3A39F5BE-5DBE-4E95-AC76-FF24CBCFF932}">
      <dsp:nvSpPr>
        <dsp:cNvPr id="0" name=""/>
        <dsp:cNvSpPr/>
      </dsp:nvSpPr>
      <dsp:spPr>
        <a:xfrm>
          <a:off x="6103730" y="0"/>
          <a:ext cx="2542677" cy="665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dirty="0" smtClean="0"/>
            <a:t>Finansman</a:t>
          </a:r>
        </a:p>
        <a:p>
          <a:pPr lvl="0" algn="ctr" defTabSz="755650">
            <a:lnSpc>
              <a:spcPct val="90000"/>
            </a:lnSpc>
            <a:spcBef>
              <a:spcPct val="0"/>
            </a:spcBef>
            <a:spcAft>
              <a:spcPct val="35000"/>
            </a:spcAft>
          </a:pPr>
          <a:r>
            <a:rPr lang="tr-TR" sz="1700" kern="1200" dirty="0" smtClean="0"/>
            <a:t>2</a:t>
          </a:r>
          <a:endParaRPr lang="tr-TR" sz="1700" kern="1200" dirty="0"/>
        </a:p>
      </dsp:txBody>
      <dsp:txXfrm>
        <a:off x="6436239" y="0"/>
        <a:ext cx="1877659" cy="665018"/>
      </dsp:txXfrm>
    </dsp:sp>
    <dsp:sp modelId="{0A11C283-FDA9-4CA3-9D20-091225505A0B}">
      <dsp:nvSpPr>
        <dsp:cNvPr id="0" name=""/>
        <dsp:cNvSpPr/>
      </dsp:nvSpPr>
      <dsp:spPr>
        <a:xfrm>
          <a:off x="8137873" y="0"/>
          <a:ext cx="2542677" cy="66501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tr-TR" sz="1700" kern="1200" dirty="0" smtClean="0"/>
            <a:t>Ekonomik</a:t>
          </a:r>
        </a:p>
        <a:p>
          <a:pPr lvl="0" algn="ctr" defTabSz="755650">
            <a:lnSpc>
              <a:spcPct val="90000"/>
            </a:lnSpc>
            <a:spcBef>
              <a:spcPct val="0"/>
            </a:spcBef>
            <a:spcAft>
              <a:spcPct val="35000"/>
            </a:spcAft>
          </a:pPr>
          <a:r>
            <a:rPr lang="tr-TR" sz="1700" kern="1200" dirty="0" smtClean="0"/>
            <a:t>03.2</a:t>
          </a:r>
          <a:endParaRPr lang="tr-TR" sz="1700" kern="1200" dirty="0"/>
        </a:p>
      </dsp:txBody>
      <dsp:txXfrm>
        <a:off x="8470382" y="0"/>
        <a:ext cx="1877659" cy="665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21901-7181-45E8-9784-214CDE13A629}">
      <dsp:nvSpPr>
        <dsp:cNvPr id="0" name=""/>
        <dsp:cNvSpPr/>
      </dsp:nvSpPr>
      <dsp:spPr>
        <a:xfrm>
          <a:off x="5215" y="75281"/>
          <a:ext cx="1616882" cy="64675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tr-TR" sz="1600" kern="1200" dirty="0" smtClean="0"/>
            <a:t>Program</a:t>
          </a:r>
        </a:p>
        <a:p>
          <a:pPr lvl="0" algn="ctr" defTabSz="711200">
            <a:lnSpc>
              <a:spcPct val="90000"/>
            </a:lnSpc>
            <a:spcBef>
              <a:spcPct val="0"/>
            </a:spcBef>
            <a:spcAft>
              <a:spcPct val="35000"/>
            </a:spcAft>
          </a:pPr>
          <a:r>
            <a:rPr lang="tr-TR" sz="1600" kern="1200" dirty="0" smtClean="0"/>
            <a:t>62</a:t>
          </a:r>
          <a:endParaRPr lang="tr-TR" sz="1600" kern="1200" dirty="0"/>
        </a:p>
      </dsp:txBody>
      <dsp:txXfrm>
        <a:off x="5215" y="75281"/>
        <a:ext cx="1455194" cy="646752"/>
      </dsp:txXfrm>
    </dsp:sp>
    <dsp:sp modelId="{4BFC8BB3-15D9-4382-B466-0C2FD89E3C48}">
      <dsp:nvSpPr>
        <dsp:cNvPr id="0" name=""/>
        <dsp:cNvSpPr/>
      </dsp:nvSpPr>
      <dsp:spPr>
        <a:xfrm>
          <a:off x="1298721" y="75384"/>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tr-TR" sz="1400" kern="1200" dirty="0" smtClean="0"/>
            <a:t>Altprogram</a:t>
          </a:r>
        </a:p>
        <a:p>
          <a:pPr lvl="0" algn="ctr" defTabSz="622300">
            <a:lnSpc>
              <a:spcPct val="90000"/>
            </a:lnSpc>
            <a:spcBef>
              <a:spcPct val="0"/>
            </a:spcBef>
            <a:spcAft>
              <a:spcPct val="35000"/>
            </a:spcAft>
          </a:pPr>
          <a:r>
            <a:rPr lang="tr-TR" sz="1400" kern="1200" dirty="0" smtClean="0"/>
            <a:t>239</a:t>
          </a:r>
          <a:endParaRPr lang="tr-TR" sz="1400" kern="1200" dirty="0"/>
        </a:p>
      </dsp:txBody>
      <dsp:txXfrm>
        <a:off x="1622097" y="75384"/>
        <a:ext cx="970130" cy="646752"/>
      </dsp:txXfrm>
    </dsp:sp>
    <dsp:sp modelId="{27A9B922-CA22-4D08-A8B6-FC84DFFA7F50}">
      <dsp:nvSpPr>
        <dsp:cNvPr id="0" name=""/>
        <dsp:cNvSpPr/>
      </dsp:nvSpPr>
      <dsp:spPr>
        <a:xfrm>
          <a:off x="2592227"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Faaliyet</a:t>
          </a:r>
        </a:p>
        <a:p>
          <a:pPr lvl="0" algn="ctr" defTabSz="666750">
            <a:lnSpc>
              <a:spcPct val="90000"/>
            </a:lnSpc>
            <a:spcBef>
              <a:spcPct val="0"/>
            </a:spcBef>
            <a:spcAft>
              <a:spcPct val="35000"/>
            </a:spcAft>
          </a:pPr>
          <a:r>
            <a:rPr lang="tr-TR" sz="1500" kern="1200" dirty="0" smtClean="0"/>
            <a:t>756</a:t>
          </a:r>
          <a:endParaRPr lang="tr-TR" sz="1500" kern="1200" dirty="0"/>
        </a:p>
      </dsp:txBody>
      <dsp:txXfrm>
        <a:off x="2915603" y="75281"/>
        <a:ext cx="970130" cy="646752"/>
      </dsp:txXfrm>
    </dsp:sp>
    <dsp:sp modelId="{182ABC3D-5FD9-435E-918F-C41229CF92C4}">
      <dsp:nvSpPr>
        <dsp:cNvPr id="0" name=""/>
        <dsp:cNvSpPr/>
      </dsp:nvSpPr>
      <dsp:spPr>
        <a:xfrm>
          <a:off x="3885733"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Alt Faaliyet</a:t>
          </a:r>
        </a:p>
        <a:p>
          <a:pPr lvl="0" algn="ctr" defTabSz="666750">
            <a:lnSpc>
              <a:spcPct val="90000"/>
            </a:lnSpc>
            <a:spcBef>
              <a:spcPct val="0"/>
            </a:spcBef>
            <a:spcAft>
              <a:spcPct val="35000"/>
            </a:spcAft>
          </a:pPr>
          <a:r>
            <a:rPr lang="tr-TR" sz="1500" kern="1200" dirty="0" smtClean="0"/>
            <a:t>6586</a:t>
          </a:r>
          <a:endParaRPr lang="tr-TR" sz="1500" kern="1200" dirty="0"/>
        </a:p>
      </dsp:txBody>
      <dsp:txXfrm>
        <a:off x="4209109" y="75281"/>
        <a:ext cx="970130" cy="646752"/>
      </dsp:txXfrm>
    </dsp:sp>
    <dsp:sp modelId="{22F0B07E-F3BD-42C2-9EEB-CDA7FCA614A9}">
      <dsp:nvSpPr>
        <dsp:cNvPr id="0" name=""/>
        <dsp:cNvSpPr/>
      </dsp:nvSpPr>
      <dsp:spPr>
        <a:xfrm>
          <a:off x="5179239"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Kurum</a:t>
          </a:r>
        </a:p>
        <a:p>
          <a:pPr lvl="0" algn="ctr" defTabSz="666750">
            <a:lnSpc>
              <a:spcPct val="90000"/>
            </a:lnSpc>
            <a:spcBef>
              <a:spcPct val="0"/>
            </a:spcBef>
            <a:spcAft>
              <a:spcPct val="35000"/>
            </a:spcAft>
          </a:pPr>
          <a:r>
            <a:rPr lang="tr-TR" sz="1500" kern="1200" dirty="0" smtClean="0"/>
            <a:t>0521</a:t>
          </a:r>
          <a:endParaRPr lang="tr-TR" sz="1500" kern="1200" dirty="0"/>
        </a:p>
      </dsp:txBody>
      <dsp:txXfrm>
        <a:off x="5502615" y="75281"/>
        <a:ext cx="970130" cy="646752"/>
      </dsp:txXfrm>
    </dsp:sp>
    <dsp:sp modelId="{6600A708-2EDD-4298-A920-AED362B6C9ED}">
      <dsp:nvSpPr>
        <dsp:cNvPr id="0" name=""/>
        <dsp:cNvSpPr/>
      </dsp:nvSpPr>
      <dsp:spPr>
        <a:xfrm>
          <a:off x="6472745"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Birim</a:t>
          </a:r>
        </a:p>
        <a:p>
          <a:pPr lvl="0" algn="ctr" defTabSz="666750">
            <a:lnSpc>
              <a:spcPct val="90000"/>
            </a:lnSpc>
            <a:spcBef>
              <a:spcPct val="0"/>
            </a:spcBef>
            <a:spcAft>
              <a:spcPct val="35000"/>
            </a:spcAft>
          </a:pPr>
          <a:r>
            <a:rPr lang="tr-TR" sz="1500" kern="1200" dirty="0" smtClean="0"/>
            <a:t>0003</a:t>
          </a:r>
          <a:endParaRPr lang="tr-TR" sz="1500" kern="1200" dirty="0"/>
        </a:p>
      </dsp:txBody>
      <dsp:txXfrm>
        <a:off x="6796121" y="75281"/>
        <a:ext cx="970130" cy="646752"/>
      </dsp:txXfrm>
    </dsp:sp>
    <dsp:sp modelId="{3A39F5BE-5DBE-4E95-AC76-FF24CBCFF932}">
      <dsp:nvSpPr>
        <dsp:cNvPr id="0" name=""/>
        <dsp:cNvSpPr/>
      </dsp:nvSpPr>
      <dsp:spPr>
        <a:xfrm>
          <a:off x="7766251"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Finansman</a:t>
          </a:r>
        </a:p>
        <a:p>
          <a:pPr lvl="0" algn="ctr" defTabSz="666750">
            <a:lnSpc>
              <a:spcPct val="90000"/>
            </a:lnSpc>
            <a:spcBef>
              <a:spcPct val="0"/>
            </a:spcBef>
            <a:spcAft>
              <a:spcPct val="35000"/>
            </a:spcAft>
          </a:pPr>
          <a:r>
            <a:rPr lang="tr-TR" sz="1500" kern="1200" dirty="0" smtClean="0"/>
            <a:t>2</a:t>
          </a:r>
          <a:endParaRPr lang="tr-TR" sz="1500" kern="1200" dirty="0"/>
        </a:p>
      </dsp:txBody>
      <dsp:txXfrm>
        <a:off x="8089627" y="75281"/>
        <a:ext cx="970130" cy="646752"/>
      </dsp:txXfrm>
    </dsp:sp>
    <dsp:sp modelId="{0A11C283-FDA9-4CA3-9D20-091225505A0B}">
      <dsp:nvSpPr>
        <dsp:cNvPr id="0" name=""/>
        <dsp:cNvSpPr/>
      </dsp:nvSpPr>
      <dsp:spPr>
        <a:xfrm>
          <a:off x="9059756" y="75281"/>
          <a:ext cx="1616882" cy="6467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tr-TR" sz="1500" kern="1200" dirty="0" smtClean="0"/>
            <a:t>Ekonomik</a:t>
          </a:r>
        </a:p>
        <a:p>
          <a:pPr lvl="0" algn="ctr" defTabSz="666750">
            <a:lnSpc>
              <a:spcPct val="90000"/>
            </a:lnSpc>
            <a:spcBef>
              <a:spcPct val="0"/>
            </a:spcBef>
            <a:spcAft>
              <a:spcPct val="35000"/>
            </a:spcAft>
          </a:pPr>
          <a:r>
            <a:rPr lang="tr-TR" sz="1500" kern="1200" dirty="0" smtClean="0"/>
            <a:t>03.2</a:t>
          </a:r>
          <a:endParaRPr lang="tr-TR" sz="1500" kern="1200" dirty="0"/>
        </a:p>
      </dsp:txBody>
      <dsp:txXfrm>
        <a:off x="9383132" y="75281"/>
        <a:ext cx="970130" cy="64675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22.02.2023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userDrawn="1"/>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178228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52157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04581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81224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userDrawn="1"/>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331345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1330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7519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userDrawn="1"/>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en-US" dirty="0"/>
              <a:t>Click to edit Master title style</a:t>
            </a:r>
            <a:endParaRPr lang="en-TR" dirty="0"/>
          </a:p>
        </p:txBody>
      </p:sp>
      <p:sp>
        <p:nvSpPr>
          <p:cNvPr id="8" name="Rectangle 7">
            <a:extLst>
              <a:ext uri="{FF2B5EF4-FFF2-40B4-BE49-F238E27FC236}">
                <a16:creationId xmlns:a16="http://schemas.microsoft.com/office/drawing/2014/main" id="{7C3922D1-175A-464E-9951-FC77D50DCD1B}"/>
              </a:ext>
            </a:extLst>
          </p:cNvPr>
          <p:cNvSpPr/>
          <p:nvPr userDrawn="1"/>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userDrawn="1"/>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userDrawn="1"/>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42675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46472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88289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02/22/2023</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82179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02/22/2023</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368531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programbutce.sbb.gov.tr/Home/Index" TargetMode="External"/><Relationship Id="rId2" Type="http://schemas.openxmlformats.org/officeDocument/2006/relationships/hyperlink" Target="https://strateji.subu.edu.tr/tr/butce-ve-performans-programi-sube-mudurlugu"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hyperlink" Target="https://programbutce.sbb.gov.tr/ProgramButce/KodGirisi?kodTuru=1"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p:txBody>
          <a:bodyPr>
            <a:normAutofit fontScale="90000"/>
          </a:bodyPr>
          <a:lstStyle/>
          <a:p>
            <a:r>
              <a:rPr lang="tr-TR" dirty="0" smtClean="0"/>
              <a:t>STRATEJİ GELİŞTİRME DAİRE BAŞKANLIĞI</a:t>
            </a:r>
            <a:endParaRPr lang="en-TR" dirty="0"/>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p:txBody>
          <a:bodyPr anchor="ctr">
            <a:normAutofit/>
          </a:bodyPr>
          <a:lstStyle/>
          <a:p>
            <a:r>
              <a:rPr lang="tr-TR" sz="2800" dirty="0" smtClean="0"/>
              <a:t>BÜTÇE VE PERFORMANS PROGRAMI ŞUBE MÜDÜRLÜĞÜ</a:t>
            </a:r>
            <a:endParaRPr lang="en-TR" sz="2800" dirty="0"/>
          </a:p>
        </p:txBody>
      </p:sp>
    </p:spTree>
    <p:extLst>
      <p:ext uri="{BB962C8B-B14F-4D97-AF65-F5344CB8AC3E}">
        <p14:creationId xmlns:p14="http://schemas.microsoft.com/office/powerpoint/2010/main" val="406054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354"/>
            <a:ext cx="12192000" cy="5471184"/>
          </a:xfrm>
          <a:prstGeom prst="rect">
            <a:avLst/>
          </a:prstGeom>
        </p:spPr>
      </p:pic>
    </p:spTree>
    <p:extLst>
      <p:ext uri="{BB962C8B-B14F-4D97-AF65-F5344CB8AC3E}">
        <p14:creationId xmlns:p14="http://schemas.microsoft.com/office/powerpoint/2010/main" val="2577120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580487" y="1024909"/>
            <a:ext cx="3031023" cy="523220"/>
          </a:xfrm>
          <a:prstGeom prst="rect">
            <a:avLst/>
          </a:prstGeom>
        </p:spPr>
        <p:txBody>
          <a:bodyPr wrap="none">
            <a:spAutoFit/>
          </a:bodyPr>
          <a:lstStyle/>
          <a:p>
            <a:pPr algn="ctr"/>
            <a:r>
              <a:rPr lang="en-US" sz="2800" spc="600" dirty="0">
                <a:solidFill>
                  <a:schemeClr val="bg1"/>
                </a:solidFill>
              </a:rPr>
              <a:t>TEŞEKKÜRLER</a:t>
            </a:r>
            <a:endParaRPr lang="en-TR" sz="2800" spc="600" dirty="0">
              <a:solidFill>
                <a:schemeClr val="bg1"/>
              </a:solidFill>
            </a:endParaRPr>
          </a:p>
        </p:txBody>
      </p:sp>
    </p:spTree>
    <p:extLst>
      <p:ext uri="{BB962C8B-B14F-4D97-AF65-F5344CB8AC3E}">
        <p14:creationId xmlns:p14="http://schemas.microsoft.com/office/powerpoint/2010/main" val="331529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PROGRAM BÜTÇE </a:t>
            </a:r>
            <a:endParaRPr lang="en-TR" dirty="0"/>
          </a:p>
        </p:txBody>
      </p:sp>
    </p:spTree>
    <p:extLst>
      <p:ext uri="{BB962C8B-B14F-4D97-AF65-F5344CB8AC3E}">
        <p14:creationId xmlns:p14="http://schemas.microsoft.com/office/powerpoint/2010/main" val="3824625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7942" y="1597660"/>
            <a:ext cx="11770821" cy="3970318"/>
          </a:xfrm>
          <a:prstGeom prst="rect">
            <a:avLst/>
          </a:prstGeom>
          <a:noFill/>
        </p:spPr>
        <p:txBody>
          <a:bodyPr wrap="square" rtlCol="0">
            <a:spAutoFit/>
          </a:bodyPr>
          <a:lstStyle/>
          <a:p>
            <a:r>
              <a:rPr lang="tr-TR" dirty="0" smtClean="0"/>
              <a:t>	5018 </a:t>
            </a:r>
            <a:r>
              <a:rPr lang="tr-TR" dirty="0"/>
              <a:t>sayılı Kanunla getirilen performans esaslı bütçeleme uygulamalarıyla analitik bütçe sınıflandırması birlikte değerlendirildiğinde; üst politika belgelerinde belirlenen amaç ve hedefler ile analitik bütçe sınıflandırmasına göre hazırlanan bütçeler arasında yeterli düzeyde ilişki kurulamadığı, stratejik planlar ve performans programları yoluyla üretilen performans bilgisinin bütçeleme ve karar alma süreçlerine dâhil edilemediği görülmüştür. Kaynak tahsisi kararlarında çoğunlukla girdilere odaklanılması nedeniyle performans esaslı bütçeleme tam olarak uygulanamamış, bütçe sistemi klasik bütçe yaklaşımına benzer özellikler göstermeye devam etmiştir. </a:t>
            </a:r>
            <a:endParaRPr lang="tr-TR" dirty="0" smtClean="0"/>
          </a:p>
          <a:p>
            <a:r>
              <a:rPr lang="tr-TR" dirty="0"/>
              <a:t>	</a:t>
            </a:r>
            <a:r>
              <a:rPr lang="tr-TR" dirty="0" smtClean="0"/>
              <a:t>Performans </a:t>
            </a:r>
            <a:r>
              <a:rPr lang="tr-TR" dirty="0"/>
              <a:t>esaslı bütçelemenin daha etkin bir şekilde uygulanması için söz konusu bütçeleme sisteminden elde edilen kazanımlardan da faydalanılarak performans bilgileri ile bütçede tahsis edilen kaynaklar arasında bağ kuran performans esaslı program bütçe reformunun hayata geçirilmesine karar verilmiştir</a:t>
            </a:r>
            <a:r>
              <a:rPr lang="tr-TR" dirty="0" smtClean="0"/>
              <a:t>.</a:t>
            </a:r>
          </a:p>
          <a:p>
            <a:r>
              <a:rPr lang="tr-TR" dirty="0" smtClean="0"/>
              <a:t>	2021 yılı Bütçe  hazırlama rehberi ile 2021-2023 bütçesi </a:t>
            </a:r>
            <a:r>
              <a:rPr lang="tr-TR" dirty="0"/>
              <a:t>Program Bütçe yapısına uygun </a:t>
            </a:r>
            <a:r>
              <a:rPr lang="tr-TR" dirty="0" smtClean="0"/>
              <a:t>olarak hazırlanmıştır. Bu sebeple analitik bütçe sınıflandırmasında kullandığımız bütçe tertibi yapısı tamamen değişmiş olup eski ve yeni kodların bulunduğu tabloya </a:t>
            </a:r>
            <a:r>
              <a:rPr lang="tr-TR" dirty="0" smtClean="0">
                <a:hlinkClick r:id="rId2"/>
              </a:rPr>
              <a:t>web sayfamızda </a:t>
            </a:r>
            <a:r>
              <a:rPr lang="tr-TR" dirty="0" smtClean="0"/>
              <a:t>dosyalar kısmından ulaşabilirsiniz.</a:t>
            </a:r>
          </a:p>
          <a:p>
            <a:r>
              <a:rPr lang="tr-TR" dirty="0"/>
              <a:t>	</a:t>
            </a:r>
            <a:r>
              <a:rPr lang="tr-TR" dirty="0" smtClean="0"/>
              <a:t>Değişen bütçe yapısı ile e-bütçe sistemi yerine yeni program bütçe sistemi kullanılmaktadır. Sayfaya </a:t>
            </a:r>
            <a:r>
              <a:rPr lang="tr-TR" dirty="0" smtClean="0">
                <a:hlinkClick r:id="rId3"/>
              </a:rPr>
              <a:t>buradan </a:t>
            </a:r>
            <a:r>
              <a:rPr lang="tr-TR" dirty="0" smtClean="0"/>
              <a:t>ulaşabilir aynı kullanıcı adı ve şifreniz ile giriş yapabilirsiniz.</a:t>
            </a:r>
            <a:endParaRPr lang="tr-TR" dirty="0"/>
          </a:p>
        </p:txBody>
      </p:sp>
    </p:spTree>
    <p:extLst>
      <p:ext uri="{BB962C8B-B14F-4D97-AF65-F5344CB8AC3E}">
        <p14:creationId xmlns:p14="http://schemas.microsoft.com/office/powerpoint/2010/main" val="149808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72836" y="1743610"/>
            <a:ext cx="9110749" cy="646331"/>
          </a:xfrm>
          <a:prstGeom prst="rect">
            <a:avLst/>
          </a:prstGeom>
          <a:noFill/>
        </p:spPr>
        <p:txBody>
          <a:bodyPr wrap="square" rtlCol="0">
            <a:spAutoFit/>
          </a:bodyPr>
          <a:lstStyle/>
          <a:p>
            <a:r>
              <a:rPr lang="tr-TR" dirty="0" smtClean="0"/>
              <a:t>Analitik bütçe sınıflandırmasına göre tertip yapısı</a:t>
            </a:r>
          </a:p>
          <a:p>
            <a:endParaRPr lang="tr-TR" dirty="0"/>
          </a:p>
        </p:txBody>
      </p:sp>
      <p:graphicFrame>
        <p:nvGraphicFramePr>
          <p:cNvPr id="8" name="Diyagram 7"/>
          <p:cNvGraphicFramePr/>
          <p:nvPr>
            <p:extLst>
              <p:ext uri="{D42A27DB-BD31-4B8C-83A1-F6EECF244321}">
                <p14:modId xmlns:p14="http://schemas.microsoft.com/office/powerpoint/2010/main" val="1693712581"/>
              </p:ext>
            </p:extLst>
          </p:nvPr>
        </p:nvGraphicFramePr>
        <p:xfrm>
          <a:off x="872836" y="2477193"/>
          <a:ext cx="10681855" cy="66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872836" y="3868188"/>
            <a:ext cx="9110749" cy="646331"/>
          </a:xfrm>
          <a:prstGeom prst="rect">
            <a:avLst/>
          </a:prstGeom>
          <a:noFill/>
        </p:spPr>
        <p:txBody>
          <a:bodyPr wrap="square" rtlCol="0">
            <a:spAutoFit/>
          </a:bodyPr>
          <a:lstStyle/>
          <a:p>
            <a:r>
              <a:rPr lang="tr-TR" dirty="0" smtClean="0"/>
              <a:t>Program bütçe sınıflandırmasına göre tertip yapısı</a:t>
            </a:r>
          </a:p>
          <a:p>
            <a:endParaRPr lang="tr-TR" dirty="0"/>
          </a:p>
        </p:txBody>
      </p:sp>
      <p:graphicFrame>
        <p:nvGraphicFramePr>
          <p:cNvPr id="10" name="Diyagram 9"/>
          <p:cNvGraphicFramePr/>
          <p:nvPr>
            <p:extLst>
              <p:ext uri="{D42A27DB-BD31-4B8C-83A1-F6EECF244321}">
                <p14:modId xmlns:p14="http://schemas.microsoft.com/office/powerpoint/2010/main" val="602260709"/>
              </p:ext>
            </p:extLst>
          </p:nvPr>
        </p:nvGraphicFramePr>
        <p:xfrm>
          <a:off x="872836" y="4514517"/>
          <a:ext cx="10681855" cy="797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Sağ Ayraç 10"/>
          <p:cNvSpPr/>
          <p:nvPr/>
        </p:nvSpPr>
        <p:spPr>
          <a:xfrm rot="5400000">
            <a:off x="3200399" y="3017579"/>
            <a:ext cx="523702" cy="5178829"/>
          </a:xfrm>
          <a:prstGeom prst="rightBrace">
            <a:avLst>
              <a:gd name="adj1" fmla="val 8333"/>
              <a:gd name="adj2" fmla="val 4973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Metin kutusu 11"/>
          <p:cNvSpPr txBox="1"/>
          <p:nvPr/>
        </p:nvSpPr>
        <p:spPr>
          <a:xfrm>
            <a:off x="1990897" y="5868845"/>
            <a:ext cx="4131426" cy="369332"/>
          </a:xfrm>
          <a:prstGeom prst="rect">
            <a:avLst/>
          </a:prstGeom>
          <a:noFill/>
        </p:spPr>
        <p:txBody>
          <a:bodyPr wrap="square" rtlCol="0">
            <a:spAutoFit/>
          </a:bodyPr>
          <a:lstStyle/>
          <a:p>
            <a:r>
              <a:rPr lang="tr-TR" dirty="0" smtClean="0"/>
              <a:t>(Fonksiyonel kodun yeni karşılığı)</a:t>
            </a:r>
            <a:endParaRPr lang="tr-TR" dirty="0"/>
          </a:p>
        </p:txBody>
      </p:sp>
    </p:spTree>
    <p:extLst>
      <p:ext uri="{BB962C8B-B14F-4D97-AF65-F5344CB8AC3E}">
        <p14:creationId xmlns:p14="http://schemas.microsoft.com/office/powerpoint/2010/main" val="5104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YENİ PROGRAM BÜTÇE  YAPISINA GÖRE KURUM KODU VE BİRİM KODLARI</a:t>
            </a:r>
            <a:endParaRPr lang="tr-TR" dirty="0"/>
          </a:p>
        </p:txBody>
      </p:sp>
      <p:sp>
        <p:nvSpPr>
          <p:cNvPr id="3" name="Metin kutusu 2"/>
          <p:cNvSpPr txBox="1"/>
          <p:nvPr/>
        </p:nvSpPr>
        <p:spPr>
          <a:xfrm>
            <a:off x="-74815" y="1064028"/>
            <a:ext cx="6334299" cy="5632311"/>
          </a:xfrm>
          <a:prstGeom prst="rect">
            <a:avLst/>
          </a:prstGeom>
          <a:noFill/>
        </p:spPr>
        <p:txBody>
          <a:bodyPr wrap="square" rtlCol="0">
            <a:spAutoFit/>
          </a:bodyPr>
          <a:lstStyle/>
          <a:p>
            <a:r>
              <a:rPr lang="tr-TR" dirty="0" smtClean="0">
                <a:hlinkClick r:id="rId2"/>
              </a:rPr>
              <a:t>0521 </a:t>
            </a:r>
            <a:r>
              <a:rPr lang="tr-TR" dirty="0">
                <a:hlinkClick r:id="rId2"/>
              </a:rPr>
              <a:t>- SAKARYA UYGULAMALI BİLİMLER </a:t>
            </a:r>
            <a:r>
              <a:rPr lang="tr-TR" dirty="0" smtClean="0">
                <a:hlinkClick r:id="rId2"/>
              </a:rPr>
              <a:t>ÜNİVERSİTESİ</a:t>
            </a:r>
          </a:p>
          <a:p>
            <a:r>
              <a:rPr lang="tr-TR" dirty="0" smtClean="0">
                <a:hlinkClick r:id="rId2"/>
              </a:rPr>
              <a:t>0521.0001 </a:t>
            </a:r>
            <a:r>
              <a:rPr lang="tr-TR" dirty="0">
                <a:hlinkClick r:id="rId2"/>
              </a:rPr>
              <a:t>- ÖZEL KALEM (REKTÖRLÜK)</a:t>
            </a:r>
            <a:endParaRPr lang="tr-TR" dirty="0"/>
          </a:p>
          <a:p>
            <a:r>
              <a:rPr lang="tr-TR" dirty="0">
                <a:hlinkClick r:id="rId2"/>
              </a:rPr>
              <a:t>0521.0002 - ÖZEL KALEM (GENEL SEKRETERLİK)</a:t>
            </a:r>
            <a:endParaRPr lang="tr-TR" dirty="0"/>
          </a:p>
          <a:p>
            <a:r>
              <a:rPr lang="tr-TR" dirty="0">
                <a:hlinkClick r:id="rId2"/>
              </a:rPr>
              <a:t>0521.0003 - İDARİ VE MALİ İŞLER DAİRE BAŞKANLIĞI</a:t>
            </a:r>
            <a:endParaRPr lang="tr-TR" dirty="0"/>
          </a:p>
          <a:p>
            <a:r>
              <a:rPr lang="tr-TR" dirty="0">
                <a:hlinkClick r:id="rId2"/>
              </a:rPr>
              <a:t>0521.0004 - PERSONEL DAİRE BAŞKANLIĞI</a:t>
            </a:r>
            <a:endParaRPr lang="tr-TR" dirty="0"/>
          </a:p>
          <a:p>
            <a:r>
              <a:rPr lang="tr-TR" dirty="0">
                <a:hlinkClick r:id="rId2"/>
              </a:rPr>
              <a:t>0521.0005 -</a:t>
            </a:r>
            <a:r>
              <a:rPr lang="tr-TR" sz="1750" dirty="0">
                <a:hlinkClick r:id="rId2"/>
              </a:rPr>
              <a:t> KÜTÜPHANE VE DOKÜMANTASYON DAİRE BAŞKANLIĞI</a:t>
            </a:r>
            <a:endParaRPr lang="tr-TR" sz="1750" dirty="0"/>
          </a:p>
          <a:p>
            <a:r>
              <a:rPr lang="tr-TR" dirty="0">
                <a:hlinkClick r:id="rId2"/>
              </a:rPr>
              <a:t>0521.0006 - SAĞLIK, KÜLTÜR VE SPOR DAİRE BAŞKANLIĞI</a:t>
            </a:r>
            <a:endParaRPr lang="tr-TR" dirty="0"/>
          </a:p>
          <a:p>
            <a:r>
              <a:rPr lang="tr-TR" dirty="0">
                <a:hlinkClick r:id="rId2"/>
              </a:rPr>
              <a:t>0521.0007 - BİLGİ İŞLEM DAİRE BAŞKANLIĞI</a:t>
            </a:r>
            <a:endParaRPr lang="tr-TR" dirty="0"/>
          </a:p>
          <a:p>
            <a:r>
              <a:rPr lang="tr-TR" dirty="0">
                <a:hlinkClick r:id="rId2"/>
              </a:rPr>
              <a:t>0521.0008 - YAPI İŞLERİ VE TEKNİK DAİRE BAŞKANLIĞI</a:t>
            </a:r>
            <a:endParaRPr lang="tr-TR" dirty="0"/>
          </a:p>
          <a:p>
            <a:r>
              <a:rPr lang="tr-TR" dirty="0">
                <a:hlinkClick r:id="rId2"/>
              </a:rPr>
              <a:t>0521.0009 - ÖĞRENCİ İŞLERİ DAİRE BAŞKANLIĞI</a:t>
            </a:r>
            <a:endParaRPr lang="tr-TR" dirty="0"/>
          </a:p>
          <a:p>
            <a:r>
              <a:rPr lang="tr-TR" dirty="0">
                <a:hlinkClick r:id="rId2"/>
              </a:rPr>
              <a:t>0521.0010 - STRATEJİ GELİŞTİRME DAİRE BAŞKANLIĞI</a:t>
            </a:r>
            <a:endParaRPr lang="tr-TR" dirty="0"/>
          </a:p>
          <a:p>
            <a:r>
              <a:rPr lang="tr-TR" dirty="0">
                <a:hlinkClick r:id="rId2"/>
              </a:rPr>
              <a:t>0521.0011 - HUKUK MÜŞAVİRLİĞİ</a:t>
            </a:r>
            <a:endParaRPr lang="tr-TR" dirty="0"/>
          </a:p>
          <a:p>
            <a:r>
              <a:rPr lang="tr-TR" dirty="0">
                <a:hlinkClick r:id="rId2"/>
              </a:rPr>
              <a:t>0521.0012 - SAĞLIK BİLİMLERİ FAKÜLTESİ</a:t>
            </a:r>
            <a:endParaRPr lang="tr-TR" dirty="0"/>
          </a:p>
          <a:p>
            <a:r>
              <a:rPr lang="tr-TR" dirty="0">
                <a:hlinkClick r:id="rId2"/>
              </a:rPr>
              <a:t>0521.0013 - LİSANSÜSTÜ EĞİTİM ENSTİTÜSÜ</a:t>
            </a:r>
            <a:endParaRPr lang="tr-TR" dirty="0"/>
          </a:p>
          <a:p>
            <a:r>
              <a:rPr lang="tr-TR" dirty="0">
                <a:hlinkClick r:id="rId2"/>
              </a:rPr>
              <a:t>0521.0014 - BATI KARADENİZ DENİZ BİLİMLERİ FAKÜLTESİ</a:t>
            </a:r>
            <a:endParaRPr lang="tr-TR" dirty="0"/>
          </a:p>
          <a:p>
            <a:r>
              <a:rPr lang="tr-TR" dirty="0">
                <a:hlinkClick r:id="rId2"/>
              </a:rPr>
              <a:t>0521.0015 - TEKNOLOJİ FAKÜLTESİ</a:t>
            </a:r>
            <a:endParaRPr lang="tr-TR" dirty="0"/>
          </a:p>
          <a:p>
            <a:r>
              <a:rPr lang="tr-TR" dirty="0">
                <a:hlinkClick r:id="rId2"/>
              </a:rPr>
              <a:t>0521.0016 - ULAŞTIRMA VE LOJİSTİK FAKÜLTESİ</a:t>
            </a:r>
            <a:endParaRPr lang="tr-TR" dirty="0"/>
          </a:p>
          <a:p>
            <a:r>
              <a:rPr lang="tr-TR" dirty="0">
                <a:hlinkClick r:id="rId2"/>
              </a:rPr>
              <a:t>0521.0017 - TARIM BİLİMLERİ VE TEKNOLOJİ </a:t>
            </a:r>
            <a:r>
              <a:rPr lang="tr-TR" dirty="0" smtClean="0">
                <a:hlinkClick r:id="rId2"/>
              </a:rPr>
              <a:t>FAKÜLTESİ</a:t>
            </a:r>
            <a:endParaRPr lang="tr-TR" dirty="0" smtClean="0"/>
          </a:p>
          <a:p>
            <a:r>
              <a:rPr lang="tr-TR" dirty="0">
                <a:hlinkClick r:id="rId2"/>
              </a:rPr>
              <a:t>0521.0018 - HENDEK MESLEK YÜKSEKOKULU</a:t>
            </a:r>
          </a:p>
          <a:p>
            <a:endParaRPr lang="tr-TR" dirty="0"/>
          </a:p>
        </p:txBody>
      </p:sp>
      <p:sp>
        <p:nvSpPr>
          <p:cNvPr id="4" name="Metin kutusu 3"/>
          <p:cNvSpPr txBox="1"/>
          <p:nvPr/>
        </p:nvSpPr>
        <p:spPr>
          <a:xfrm>
            <a:off x="6109855" y="955962"/>
            <a:ext cx="6190211" cy="5909310"/>
          </a:xfrm>
          <a:prstGeom prst="rect">
            <a:avLst/>
          </a:prstGeom>
          <a:noFill/>
        </p:spPr>
        <p:txBody>
          <a:bodyPr wrap="square" rtlCol="0">
            <a:spAutoFit/>
          </a:bodyPr>
          <a:lstStyle/>
          <a:p>
            <a:r>
              <a:rPr lang="tr-TR" dirty="0" smtClean="0">
                <a:hlinkClick r:id="rId2"/>
              </a:rPr>
              <a:t>0521.0019 </a:t>
            </a:r>
            <a:r>
              <a:rPr lang="tr-TR" dirty="0">
                <a:hlinkClick r:id="rId2"/>
              </a:rPr>
              <a:t>- SAKARYA MESLEK YÜKSEKOKULU</a:t>
            </a:r>
            <a:endParaRPr lang="tr-TR" dirty="0"/>
          </a:p>
          <a:p>
            <a:r>
              <a:rPr lang="tr-TR" dirty="0">
                <a:hlinkClick r:id="rId2"/>
              </a:rPr>
              <a:t>0521.0020 - ARİFİYE MESLEK YÜKSEKOKULU</a:t>
            </a:r>
            <a:endParaRPr lang="tr-TR" dirty="0"/>
          </a:p>
          <a:p>
            <a:r>
              <a:rPr lang="tr-TR" dirty="0">
                <a:hlinkClick r:id="rId2"/>
              </a:rPr>
              <a:t>0521.0021 - SÖĞÜTLÜ MESLEK YÜKSEKOKULU</a:t>
            </a:r>
            <a:endParaRPr lang="tr-TR" dirty="0"/>
          </a:p>
          <a:p>
            <a:r>
              <a:rPr lang="tr-TR" dirty="0">
                <a:hlinkClick r:id="rId2"/>
              </a:rPr>
              <a:t>0521.0022 - TURİZM FAKÜLTESİ</a:t>
            </a:r>
            <a:endParaRPr lang="tr-TR" dirty="0"/>
          </a:p>
          <a:p>
            <a:r>
              <a:rPr lang="tr-TR" dirty="0">
                <a:hlinkClick r:id="rId2"/>
              </a:rPr>
              <a:t>0521.0023 - SPOR BİLİMLERİ FAKÜLTESİ</a:t>
            </a:r>
            <a:endParaRPr lang="tr-TR" dirty="0"/>
          </a:p>
          <a:p>
            <a:r>
              <a:rPr lang="tr-TR" dirty="0">
                <a:hlinkClick r:id="rId2"/>
              </a:rPr>
              <a:t>0521.0024 - YABANCI DİLLER YÜKSEKOKULU</a:t>
            </a:r>
            <a:endParaRPr lang="tr-TR" dirty="0"/>
          </a:p>
          <a:p>
            <a:r>
              <a:rPr lang="tr-TR" dirty="0">
                <a:hlinkClick r:id="rId2"/>
              </a:rPr>
              <a:t>0521.0025 - UYGULAMALI BİLİMLER YÜKSEKOKULU</a:t>
            </a:r>
            <a:endParaRPr lang="tr-TR" dirty="0"/>
          </a:p>
          <a:p>
            <a:r>
              <a:rPr lang="tr-TR" dirty="0">
                <a:hlinkClick r:id="rId2"/>
              </a:rPr>
              <a:t>0521.0026 - AKYAZI SAĞLIK HİZMETLERİ MESLEK YÜKSEKOKULU</a:t>
            </a:r>
            <a:endParaRPr lang="tr-TR" dirty="0"/>
          </a:p>
          <a:p>
            <a:r>
              <a:rPr lang="tr-TR" dirty="0">
                <a:hlinkClick r:id="rId2"/>
              </a:rPr>
              <a:t>0521.0027 - GEYVE MESLEK YÜKSEKOKULU</a:t>
            </a:r>
            <a:endParaRPr lang="tr-TR" dirty="0"/>
          </a:p>
          <a:p>
            <a:r>
              <a:rPr lang="tr-TR" dirty="0">
                <a:hlinkClick r:id="rId2"/>
              </a:rPr>
              <a:t>0521.0028 - SAPANCA MESLEK YÜKSEKOKULU</a:t>
            </a:r>
            <a:endParaRPr lang="tr-TR" dirty="0"/>
          </a:p>
          <a:p>
            <a:r>
              <a:rPr lang="tr-TR" dirty="0">
                <a:hlinkClick r:id="rId2"/>
              </a:rPr>
              <a:t>0521.0029 - KARASU MESLEK YÜKSEKOKULU</a:t>
            </a:r>
            <a:endParaRPr lang="tr-TR" dirty="0"/>
          </a:p>
          <a:p>
            <a:r>
              <a:rPr lang="tr-TR" dirty="0">
                <a:hlinkClick r:id="rId2"/>
              </a:rPr>
              <a:t>0521.0030 - PAMUKOVA MESLEK YÜKSEKOKULU</a:t>
            </a:r>
            <a:endParaRPr lang="tr-TR" dirty="0"/>
          </a:p>
          <a:p>
            <a:r>
              <a:rPr lang="tr-TR" dirty="0">
                <a:hlinkClick r:id="rId2"/>
              </a:rPr>
              <a:t>0521.0031 - FERİZLİ MESLEK YÜKSEKOKULU</a:t>
            </a:r>
            <a:endParaRPr lang="tr-TR" dirty="0"/>
          </a:p>
          <a:p>
            <a:r>
              <a:rPr lang="tr-TR" dirty="0">
                <a:hlinkClick r:id="rId2"/>
              </a:rPr>
              <a:t>0521.0032 - KAYNARCA SEYFETTİN SELİM MESLEK YÜKSEKOKULU</a:t>
            </a:r>
            <a:endParaRPr lang="tr-TR" dirty="0"/>
          </a:p>
          <a:p>
            <a:r>
              <a:rPr lang="tr-TR" dirty="0">
                <a:hlinkClick r:id="rId2"/>
              </a:rPr>
              <a:t>0521.0033 - SAPANCA TURİZM MESLEK YÜKSEKOKULU</a:t>
            </a:r>
            <a:endParaRPr lang="tr-TR" dirty="0"/>
          </a:p>
          <a:p>
            <a:r>
              <a:rPr lang="tr-TR" dirty="0">
                <a:hlinkClick r:id="rId2"/>
              </a:rPr>
              <a:t>0521.0034 - KOCAALİ MESLEK YÜKSEKOKULU</a:t>
            </a:r>
            <a:endParaRPr lang="tr-TR" dirty="0"/>
          </a:p>
          <a:p>
            <a:r>
              <a:rPr lang="tr-TR" dirty="0">
                <a:hlinkClick r:id="rId2"/>
              </a:rPr>
              <a:t>0521.0035 - KARAPÜRÇEK MESLEK YÜKSEKOKULU</a:t>
            </a:r>
            <a:endParaRPr lang="tr-TR" dirty="0"/>
          </a:p>
          <a:p>
            <a:r>
              <a:rPr lang="tr-TR" dirty="0">
                <a:hlinkClick r:id="rId2"/>
              </a:rPr>
              <a:t>0521.0036 - TARAKLI MESLEK YÜKSEKOKULU</a:t>
            </a:r>
            <a:endParaRPr lang="tr-TR" dirty="0"/>
          </a:p>
          <a:p>
            <a:r>
              <a:rPr lang="tr-TR" dirty="0">
                <a:hlinkClick r:id="rId2"/>
              </a:rPr>
              <a:t>0521.0037 - UYGULAMALI BİLİMLER FAKÜLTESİ</a:t>
            </a:r>
            <a:endParaRPr lang="tr-TR" dirty="0"/>
          </a:p>
          <a:p>
            <a:endParaRPr lang="tr-TR" dirty="0"/>
          </a:p>
          <a:p>
            <a:endParaRPr lang="tr-TR" dirty="0"/>
          </a:p>
        </p:txBody>
      </p:sp>
    </p:spTree>
    <p:extLst>
      <p:ext uri="{BB962C8B-B14F-4D97-AF65-F5344CB8AC3E}">
        <p14:creationId xmlns:p14="http://schemas.microsoft.com/office/powerpoint/2010/main" val="241861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dirty="0" smtClean="0"/>
              <a:t>ÖDENEK BAKMA İŞLEMLERİ</a:t>
            </a:r>
            <a:endParaRPr lang="en-TR" dirty="0"/>
          </a:p>
        </p:txBody>
      </p:sp>
    </p:spTree>
    <p:extLst>
      <p:ext uri="{BB962C8B-B14F-4D97-AF65-F5344CB8AC3E}">
        <p14:creationId xmlns:p14="http://schemas.microsoft.com/office/powerpoint/2010/main" val="16679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645"/>
            <a:ext cx="12192000" cy="6102854"/>
          </a:xfrm>
          <a:prstGeom prst="rect">
            <a:avLst/>
          </a:prstGeom>
        </p:spPr>
      </p:pic>
    </p:spTree>
    <p:extLst>
      <p:ext uri="{BB962C8B-B14F-4D97-AF65-F5344CB8AC3E}">
        <p14:creationId xmlns:p14="http://schemas.microsoft.com/office/powerpoint/2010/main" val="306336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15" y="0"/>
            <a:ext cx="10773294" cy="6858000"/>
          </a:xfrm>
          <a:prstGeom prst="rect">
            <a:avLst/>
          </a:prstGeom>
        </p:spPr>
      </p:pic>
    </p:spTree>
    <p:extLst>
      <p:ext uri="{BB962C8B-B14F-4D97-AF65-F5344CB8AC3E}">
        <p14:creationId xmlns:p14="http://schemas.microsoft.com/office/powerpoint/2010/main" val="254647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339"/>
            <a:ext cx="12192000" cy="5918662"/>
          </a:xfrm>
          <a:prstGeom prst="rect">
            <a:avLst/>
          </a:prstGeom>
        </p:spPr>
      </p:pic>
    </p:spTree>
    <p:extLst>
      <p:ext uri="{BB962C8B-B14F-4D97-AF65-F5344CB8AC3E}">
        <p14:creationId xmlns:p14="http://schemas.microsoft.com/office/powerpoint/2010/main" val="393981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2151</TotalTime>
  <Words>289</Words>
  <Application>Microsoft Office PowerPoint</Application>
  <PresentationFormat>Geniş ekran</PresentationFormat>
  <Paragraphs>77</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Calibri</vt:lpstr>
      <vt:lpstr>Calibri Light</vt:lpstr>
      <vt:lpstr>Office Theme</vt:lpstr>
      <vt:lpstr>STRATEJİ GELİŞTİRME DAİRE BAŞKANLIĞI</vt:lpstr>
      <vt:lpstr>PROGRAM BÜTÇE </vt:lpstr>
      <vt:lpstr>PowerPoint Sunusu</vt:lpstr>
      <vt:lpstr>PowerPoint Sunusu</vt:lpstr>
      <vt:lpstr>YENİ PROGRAM BÜTÇE  YAPISINA GÖRE KURUM KODU VE BİRİM KODLARI</vt:lpstr>
      <vt:lpstr>ÖDENEK BAKMA İŞLEMLERİ</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cp:lastModifiedBy>
  <cp:revision>171</cp:revision>
  <dcterms:created xsi:type="dcterms:W3CDTF">2020-09-09T19:50:56Z</dcterms:created>
  <dcterms:modified xsi:type="dcterms:W3CDTF">2023-02-22T08:07:18Z</dcterms:modified>
</cp:coreProperties>
</file>